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4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30">
          <p15:clr>
            <a:srgbClr val="A4A3A4"/>
          </p15:clr>
        </p15:guide>
        <p15:guide id="2" pos="190">
          <p15:clr>
            <a:srgbClr val="A4A3A4"/>
          </p15:clr>
        </p15:guide>
        <p15:guide id="3" orient="horz" pos="167">
          <p15:clr>
            <a:srgbClr val="9AA0A6"/>
          </p15:clr>
        </p15:guide>
        <p15:guide id="4" pos="555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30" orient="horz"/>
        <p:guide pos="190"/>
        <p:guide pos="167" orient="horz"/>
        <p:guide pos="555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44c4bf944_0_529:notes"/>
          <p:cNvSpPr/>
          <p:nvPr>
            <p:ph idx="2" type="sldImg"/>
          </p:nvPr>
        </p:nvSpPr>
        <p:spPr>
          <a:xfrm>
            <a:off x="-635000" y="685800"/>
            <a:ext cx="8127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1144c4bf944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44c4bf944_0_316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144c4bf944_0_316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g1144c4bf944_0_316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44c4bf944_0_323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144c4bf944_0_323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g1144c4bf944_0_323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44c4bf944_0_330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144c4bf944_0_33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g1144c4bf944_0_33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44c4bf944_0_336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144c4bf944_0_336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g1144c4bf944_0_336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55a134d91_0_115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1155a134d91_0_115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270" name="Google Shape;270;g1155a134d91_0_115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44c4bf944_0_343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144c4bf944_0_343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g1144c4bf944_0_343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44c4bf944_0_350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144c4bf944_0_35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g1144c4bf944_0_35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44c4bf944_0_357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144c4bf944_0_357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g1144c4bf944_0_357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3a8cb755ef_0_21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3a8cb755ef_0_21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g13a8cb755ef_0_21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144c4bf944_0_372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144c4bf944_0_372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g1144c4bf944_0_372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55a134d91_0_0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1155a134d91_0_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71" name="Google Shape;171;g1155a134d91_0_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44c4bf944_0_379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144c4bf944_0_37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g1144c4bf944_0_37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144c4bf944_0_386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144c4bf944_0_386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g1144c4bf944_0_386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144c4bf944_0_393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144c4bf944_0_393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g1144c4bf944_0_393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144c4bf944_0_400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144c4bf944_0_40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g1144c4bf944_0_40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155a134d91_0_234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1155a134d91_0_234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353" name="Google Shape;353;g1155a134d91_0_234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144c4bf944_0_407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144c4bf944_0_407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g1144c4bf944_0_407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44c4bf944_0_414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144c4bf944_0_414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g1144c4bf944_0_414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144c4bf944_0_648:notes"/>
          <p:cNvSpPr/>
          <p:nvPr>
            <p:ph idx="2" type="sldImg"/>
          </p:nvPr>
        </p:nvSpPr>
        <p:spPr>
          <a:xfrm>
            <a:off x="-635000" y="685800"/>
            <a:ext cx="8127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1144c4bf944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44c4bf944_0_266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44c4bf944_0_266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g1144c4bf944_0_266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44c4bf944_0_273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44c4bf944_0_273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g1144c4bf944_0_273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44c4bf944_0_280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144c4bf944_0_28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g1144c4bf944_0_28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44c4bf944_0_287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44c4bf944_0_287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g1144c4bf944_0_287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44c4bf944_0_295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44c4bf944_0_295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g1144c4bf944_0_295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44c4bf944_0_302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44c4bf944_0_302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g1144c4bf944_0_302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44c4bf944_0_309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144c4bf944_0_30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g1144c4bf944_0_30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_основная">
  <p:cSld name="Сетка_основная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к_mono">
  <p:cSld name="Сетка_основная_3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/>
          <p:nvPr/>
        </p:nvSpPr>
        <p:spPr>
          <a:xfrm>
            <a:off x="6531775" y="0"/>
            <a:ext cx="5214900" cy="5143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5"/>
          <p:cNvSpPr/>
          <p:nvPr/>
        </p:nvSpPr>
        <p:spPr>
          <a:xfrm>
            <a:off x="1331509" y="18000"/>
            <a:ext cx="5200200" cy="51294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тбивка_mono">
  <p:cSld name="Сетка_основная_3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6"/>
          <p:cNvGrpSpPr/>
          <p:nvPr/>
        </p:nvGrpSpPr>
        <p:grpSpPr>
          <a:xfrm>
            <a:off x="5737860" y="7650"/>
            <a:ext cx="3406140" cy="5128200"/>
            <a:chOff x="11475720" y="0"/>
            <a:chExt cx="6812280" cy="10256400"/>
          </a:xfrm>
        </p:grpSpPr>
        <p:sp>
          <p:nvSpPr>
            <p:cNvPr id="60" name="Google Shape;60;p16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6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6"/>
            </a:solidFill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6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6"/>
            </a:solidFill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6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6"/>
            </a:solidFill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пределение_mono">
  <p:cSld name="Сетка_основная_3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7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solidFill>
            <a:schemeClr val="accent6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_dark">
  <p:cSld name="Сетка_основная_2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/>
          <p:nvPr/>
        </p:nvSpPr>
        <p:spPr>
          <a:xfrm>
            <a:off x="6531775" y="0"/>
            <a:ext cx="5214900" cy="5143500"/>
          </a:xfrm>
          <a:prstGeom prst="ellipse">
            <a:avLst/>
          </a:prstGeom>
          <a:solidFill>
            <a:srgbClr val="2F303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8"/>
          <p:cNvSpPr/>
          <p:nvPr/>
        </p:nvSpPr>
        <p:spPr>
          <a:xfrm>
            <a:off x="1331509" y="18000"/>
            <a:ext cx="5200200" cy="5129400"/>
          </a:xfrm>
          <a:prstGeom prst="ellipse">
            <a:avLst/>
          </a:prstGeom>
          <a:noFill/>
          <a:ln cap="flat" cmpd="sng" w="28575">
            <a:solidFill>
              <a:srgbClr val="2F30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тбивка_dark">
  <p:cSld name="Сетка_основная_2_1">
    <p:bg>
      <p:bgPr>
        <a:solidFill>
          <a:schemeClr val="l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9"/>
          <p:cNvGrpSpPr/>
          <p:nvPr/>
        </p:nvGrpSpPr>
        <p:grpSpPr>
          <a:xfrm>
            <a:off x="5737860" y="0"/>
            <a:ext cx="3406140" cy="5128200"/>
            <a:chOff x="11475720" y="0"/>
            <a:chExt cx="6812280" cy="10256400"/>
          </a:xfrm>
        </p:grpSpPr>
        <p:sp>
          <p:nvSpPr>
            <p:cNvPr id="75" name="Google Shape;75;p19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cap="flat" cmpd="sng" w="28575">
              <a:solidFill>
                <a:srgbClr val="2F30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rgbClr val="2F3035"/>
            </a:solidFill>
            <a:ln cap="flat" cmpd="sng" w="28575">
              <a:solidFill>
                <a:srgbClr val="2F30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9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rgbClr val="2F3035"/>
            </a:solidFill>
            <a:ln cap="flat" cmpd="sng" w="28575">
              <a:solidFill>
                <a:srgbClr val="2F30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cap="flat" cmpd="sng" w="28575">
              <a:solidFill>
                <a:srgbClr val="2F30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9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cap="flat" cmpd="sng" w="28575">
              <a:solidFill>
                <a:srgbClr val="2F30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9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rgbClr val="2F3035"/>
            </a:solidFill>
            <a:ln cap="flat" cmpd="sng" w="28575">
              <a:solidFill>
                <a:srgbClr val="2F30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пределение_dark">
  <p:cSld name="Сетка_основная_2_1_1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25400">
            <a:solidFill>
              <a:srgbClr val="2F30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0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25400">
            <a:solidFill>
              <a:srgbClr val="2F30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solidFill>
            <a:srgbClr val="2F3035"/>
          </a:solidFill>
          <a:ln cap="flat" cmpd="sng" w="25400">
            <a:solidFill>
              <a:srgbClr val="2F30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_neo">
  <p:cSld name="Сетка_основная_1">
    <p:bg>
      <p:bgPr>
        <a:solidFill>
          <a:srgbClr val="47C397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6531775" y="0"/>
            <a:ext cx="5214900" cy="514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1"/>
          <p:cNvSpPr/>
          <p:nvPr/>
        </p:nvSpPr>
        <p:spPr>
          <a:xfrm>
            <a:off x="1331509" y="18000"/>
            <a:ext cx="5200200" cy="51294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еребивка_neo">
  <p:cSld name="Сетка_основная_1_2">
    <p:bg>
      <p:bgPr>
        <a:solidFill>
          <a:srgbClr val="47C397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22"/>
          <p:cNvGrpSpPr/>
          <p:nvPr/>
        </p:nvGrpSpPr>
        <p:grpSpPr>
          <a:xfrm>
            <a:off x="5737860" y="0"/>
            <a:ext cx="3406140" cy="5128200"/>
            <a:chOff x="11475720" y="0"/>
            <a:chExt cx="6812280" cy="10256400"/>
          </a:xfrm>
        </p:grpSpPr>
        <p:sp>
          <p:nvSpPr>
            <p:cNvPr id="90" name="Google Shape;90;p22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2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dk2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2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dk2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2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2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2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dk2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пределение_neo ">
  <p:cSld name="Сетка_основная_1_2_1">
    <p:bg>
      <p:bgPr>
        <a:solidFill>
          <a:srgbClr val="47C397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_pro">
  <p:cSld name="Сетка_основная_1_1">
    <p:bg>
      <p:bgPr>
        <a:solidFill>
          <a:srgbClr val="0066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/>
          <p:nvPr/>
        </p:nvSpPr>
        <p:spPr>
          <a:xfrm>
            <a:off x="6531775" y="0"/>
            <a:ext cx="5214900" cy="514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4"/>
          <p:cNvSpPr/>
          <p:nvPr/>
        </p:nvSpPr>
        <p:spPr>
          <a:xfrm>
            <a:off x="1331509" y="18000"/>
            <a:ext cx="5200200" cy="51294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тбивка_pro ">
  <p:cSld name="Сетка_основная_1_1_2">
    <p:bg>
      <p:bgPr>
        <a:solidFill>
          <a:srgbClr val="0066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5"/>
          <p:cNvGrpSpPr/>
          <p:nvPr/>
        </p:nvGrpSpPr>
        <p:grpSpPr>
          <a:xfrm>
            <a:off x="5737860" y="0"/>
            <a:ext cx="3406140" cy="5128200"/>
            <a:chOff x="11475720" y="0"/>
            <a:chExt cx="6812280" cy="10256400"/>
          </a:xfrm>
        </p:grpSpPr>
        <p:sp>
          <p:nvSpPr>
            <p:cNvPr id="105" name="Google Shape;105;p25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5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3"/>
            </a:solidFill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3"/>
            </a:solidFill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5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5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3"/>
            </a:solidFill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пределение_pro ">
  <p:cSld name="Сетка_основная_1_1_2_1">
    <p:bg>
      <p:bgPr>
        <a:solidFill>
          <a:srgbClr val="0066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6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_top">
  <p:cSld name="Сетка_основная_1_1_1">
    <p:bg>
      <p:bgPr>
        <a:solidFill>
          <a:srgbClr val="EB236B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/>
          <p:nvPr/>
        </p:nvSpPr>
        <p:spPr>
          <a:xfrm>
            <a:off x="6531775" y="0"/>
            <a:ext cx="5214900" cy="514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7"/>
          <p:cNvSpPr/>
          <p:nvPr/>
        </p:nvSpPr>
        <p:spPr>
          <a:xfrm>
            <a:off x="1331509" y="18000"/>
            <a:ext cx="5200200" cy="51294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тбивка_top ">
  <p:cSld name="Сетка_основная_1_1_1_2">
    <p:bg>
      <p:bgPr>
        <a:solidFill>
          <a:srgbClr val="EB236B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8"/>
          <p:cNvGrpSpPr/>
          <p:nvPr/>
        </p:nvGrpSpPr>
        <p:grpSpPr>
          <a:xfrm>
            <a:off x="5737860" y="0"/>
            <a:ext cx="3406140" cy="5128200"/>
            <a:chOff x="11475720" y="0"/>
            <a:chExt cx="6812280" cy="10256400"/>
          </a:xfrm>
        </p:grpSpPr>
        <p:sp>
          <p:nvSpPr>
            <p:cNvPr id="120" name="Google Shape;120;p28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пределение_top ">
  <p:cSld name="Сетка_основная_1_1_1_2_1">
    <p:bg>
      <p:bgPr>
        <a:solidFill>
          <a:srgbClr val="EB236B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9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9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_biz">
  <p:cSld name="Сетка_основная_1_1_1_1">
    <p:bg>
      <p:bgPr>
        <a:solidFill>
          <a:srgbClr val="5D00F5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/>
          <p:nvPr/>
        </p:nvSpPr>
        <p:spPr>
          <a:xfrm>
            <a:off x="6531775" y="0"/>
            <a:ext cx="5214900" cy="514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0"/>
          <p:cNvSpPr/>
          <p:nvPr/>
        </p:nvSpPr>
        <p:spPr>
          <a:xfrm>
            <a:off x="1331509" y="18000"/>
            <a:ext cx="5200200" cy="51294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тбивка_biz">
  <p:cSld name="Сетка_основная_1_1_1_1_1">
    <p:bg>
      <p:bgPr>
        <a:solidFill>
          <a:srgbClr val="5D00F5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31"/>
          <p:cNvGrpSpPr/>
          <p:nvPr/>
        </p:nvGrpSpPr>
        <p:grpSpPr>
          <a:xfrm>
            <a:off x="5737860" y="0"/>
            <a:ext cx="3406140" cy="5128200"/>
            <a:chOff x="11475720" y="0"/>
            <a:chExt cx="6812280" cy="10256400"/>
          </a:xfrm>
        </p:grpSpPr>
        <p:sp>
          <p:nvSpPr>
            <p:cNvPr id="135" name="Google Shape;135;p31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1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2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1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2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1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1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2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пределение_biz">
  <p:cSld name="Сетка_основная_1_1_1_1_1_1">
    <p:bg>
      <p:bgPr>
        <a:solidFill>
          <a:srgbClr val="5D00F5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2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2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_4 колонки">
  <p:cSld name="Список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4">
          <p15:clr>
            <a:srgbClr val="F26B4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057">
          <p15:clr>
            <a:srgbClr val="A4A3A4"/>
          </p15:clr>
        </p15:guide>
        <p15:guide id="6" orient="horz" pos="1150">
          <p15:clr>
            <a:srgbClr val="F26B43"/>
          </p15:clr>
        </p15:guide>
        <p15:guide id="7" pos="2880">
          <p15:clr>
            <a:srgbClr val="FBAE40"/>
          </p15:clr>
        </p15:guide>
        <p15:guide id="8" pos="1497">
          <p15:clr>
            <a:srgbClr val="FBAE40"/>
          </p15:clr>
        </p15:guide>
        <p15:guide id="9" pos="4264">
          <p15:clr>
            <a:srgbClr val="FBAE40"/>
          </p15:clr>
        </p15:guide>
        <p15:guide id="10" orient="horz" pos="588">
          <p15:clr>
            <a:srgbClr val="F26B43"/>
          </p15:clr>
        </p15:guide>
        <p15:guide id="11" orient="horz" pos="682">
          <p15:clr>
            <a:srgbClr val="A4A3A4"/>
          </p15:clr>
        </p15:guide>
        <p15:guide id="12" orient="horz" pos="963">
          <p15:clr>
            <a:srgbClr val="F26B43"/>
          </p15:clr>
        </p15:guide>
        <p15:guide id="13" orient="horz" pos="1244">
          <p15:clr>
            <a:srgbClr val="A4A3A4"/>
          </p15:clr>
        </p15:guide>
        <p15:guide id="14" orient="horz" pos="775">
          <p15:clr>
            <a:srgbClr val="F26B43"/>
          </p15:clr>
        </p15:guide>
        <p15:guide id="15" orient="horz" pos="869">
          <p15:clr>
            <a:srgbClr val="A4A3A4"/>
          </p15:clr>
        </p15:guide>
        <p15:guide id="16" orient="horz" pos="1338">
          <p15:clr>
            <a:srgbClr val="A4A3A4"/>
          </p15:clr>
        </p15:guide>
        <p15:guide id="17" orient="horz" pos="1432">
          <p15:clr>
            <a:srgbClr val="F26B43"/>
          </p15:clr>
        </p15:guide>
        <p15:guide id="18" orient="horz" pos="1518">
          <p15:clr>
            <a:srgbClr val="A4A3A4"/>
          </p15:clr>
        </p15:guide>
        <p15:guide id="19" orient="horz" pos="1620">
          <p15:clr>
            <a:srgbClr val="F26B43"/>
          </p15:clr>
        </p15:guide>
        <p15:guide id="20" orient="horz" pos="1713">
          <p15:clr>
            <a:srgbClr val="A4A3A4"/>
          </p15:clr>
        </p15:guide>
        <p15:guide id="21" orient="horz" pos="1806">
          <p15:clr>
            <a:srgbClr val="F26B43"/>
          </p15:clr>
        </p15:guide>
        <p15:guide id="22" orient="horz" pos="1900">
          <p15:clr>
            <a:srgbClr val="A4A3A4"/>
          </p15:clr>
        </p15:guide>
        <p15:guide id="23" orient="horz" pos="1994">
          <p15:clr>
            <a:srgbClr val="F26B43"/>
          </p15:clr>
        </p15:guide>
        <p15:guide id="24" orient="horz" pos="2088">
          <p15:clr>
            <a:srgbClr val="A4A3A4"/>
          </p15:clr>
        </p15:guide>
        <p15:guide id="25" orient="horz" pos="2181">
          <p15:clr>
            <a:srgbClr val="A4A3A4"/>
          </p15:clr>
        </p15:guide>
        <p15:guide id="26" orient="horz" pos="2278">
          <p15:clr>
            <a:srgbClr val="F26B43"/>
          </p15:clr>
        </p15:guide>
        <p15:guide id="27" orient="horz" pos="2369">
          <p15:clr>
            <a:srgbClr val="A4A3A4"/>
          </p15:clr>
        </p15:guide>
        <p15:guide id="28" orient="horz" pos="2463">
          <p15:clr>
            <a:srgbClr val="F26B43"/>
          </p15:clr>
        </p15:guide>
        <p15:guide id="29" orient="horz" pos="2556">
          <p15:clr>
            <a:srgbClr val="A4A3A4"/>
          </p15:clr>
        </p15:guide>
        <p15:guide id="30" orient="horz" pos="2650">
          <p15:clr>
            <a:srgbClr val="F26B43"/>
          </p15:clr>
        </p15:guide>
        <p15:guide id="31" orient="horz" pos="2744">
          <p15:clr>
            <a:srgbClr val="A4A3A4"/>
          </p15:clr>
        </p15:guide>
        <p15:guide id="32" orient="horz" pos="2837">
          <p15:clr>
            <a:srgbClr val="F26B43"/>
          </p15:clr>
        </p15:guide>
        <p15:guide id="33" orient="horz" pos="2931">
          <p15:clr>
            <a:srgbClr val="A4A3A4"/>
          </p15:clr>
        </p15:guide>
        <p15:guide id="34" pos="1396">
          <p15:clr>
            <a:srgbClr val="C4C4C4"/>
          </p15:clr>
        </p15:guide>
        <p15:guide id="35" pos="1597">
          <p15:clr>
            <a:srgbClr val="C4C4C4"/>
          </p15:clr>
        </p15:guide>
        <p15:guide id="36" pos="2789">
          <p15:clr>
            <a:srgbClr val="C4C4C4"/>
          </p15:clr>
        </p15:guide>
        <p15:guide id="37" pos="2971">
          <p15:clr>
            <a:srgbClr val="C4C4C4"/>
          </p15:clr>
        </p15:guide>
        <p15:guide id="38" pos="4163">
          <p15:clr>
            <a:srgbClr val="C4C4C4"/>
          </p15:clr>
        </p15:guide>
        <p15:guide id="39" pos="4364">
          <p15:clr>
            <a:srgbClr val="C4C4C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_5 колонок">
  <p:cSld name="Список_2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4">
          <p15:clr>
            <a:srgbClr val="F26B4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057">
          <p15:clr>
            <a:srgbClr val="A4A3A4"/>
          </p15:clr>
        </p15:guide>
        <p15:guide id="6" orient="horz" pos="1150">
          <p15:clr>
            <a:srgbClr val="F26B43"/>
          </p15:clr>
        </p15:guide>
        <p15:guide id="7" pos="2327">
          <p15:clr>
            <a:srgbClr val="FBAE40"/>
          </p15:clr>
        </p15:guide>
        <p15:guide id="8" pos="1220">
          <p15:clr>
            <a:srgbClr val="FBAE40"/>
          </p15:clr>
        </p15:guide>
        <p15:guide id="9" pos="3433">
          <p15:clr>
            <a:srgbClr val="FBAE40"/>
          </p15:clr>
        </p15:guide>
        <p15:guide id="10" orient="horz" pos="588">
          <p15:clr>
            <a:srgbClr val="F26B43"/>
          </p15:clr>
        </p15:guide>
        <p15:guide id="11" orient="horz" pos="682">
          <p15:clr>
            <a:srgbClr val="A4A3A4"/>
          </p15:clr>
        </p15:guide>
        <p15:guide id="12" orient="horz" pos="963">
          <p15:clr>
            <a:srgbClr val="F26B43"/>
          </p15:clr>
        </p15:guide>
        <p15:guide id="13" orient="horz" pos="1244">
          <p15:clr>
            <a:srgbClr val="A4A3A4"/>
          </p15:clr>
        </p15:guide>
        <p15:guide id="14" orient="horz" pos="775">
          <p15:clr>
            <a:srgbClr val="F26B43"/>
          </p15:clr>
        </p15:guide>
        <p15:guide id="15" orient="horz" pos="869">
          <p15:clr>
            <a:srgbClr val="A4A3A4"/>
          </p15:clr>
        </p15:guide>
        <p15:guide id="16" orient="horz" pos="1338">
          <p15:clr>
            <a:srgbClr val="A4A3A4"/>
          </p15:clr>
        </p15:guide>
        <p15:guide id="17" orient="horz" pos="1432">
          <p15:clr>
            <a:srgbClr val="F26B43"/>
          </p15:clr>
        </p15:guide>
        <p15:guide id="18" orient="horz" pos="1525">
          <p15:clr>
            <a:srgbClr val="A4A3A4"/>
          </p15:clr>
        </p15:guide>
        <p15:guide id="19" orient="horz" pos="1620">
          <p15:clr>
            <a:srgbClr val="F26B43"/>
          </p15:clr>
        </p15:guide>
        <p15:guide id="20" orient="horz" pos="1713">
          <p15:clr>
            <a:srgbClr val="A4A3A4"/>
          </p15:clr>
        </p15:guide>
        <p15:guide id="21" orient="horz" pos="1806">
          <p15:clr>
            <a:srgbClr val="F26B43"/>
          </p15:clr>
        </p15:guide>
        <p15:guide id="22" orient="horz" pos="1900">
          <p15:clr>
            <a:srgbClr val="A4A3A4"/>
          </p15:clr>
        </p15:guide>
        <p15:guide id="23" orient="horz" pos="1994">
          <p15:clr>
            <a:srgbClr val="F26B43"/>
          </p15:clr>
        </p15:guide>
        <p15:guide id="24" orient="horz" pos="2088">
          <p15:clr>
            <a:srgbClr val="A4A3A4"/>
          </p15:clr>
        </p15:guide>
        <p15:guide id="25" orient="horz" pos="2187">
          <p15:clr>
            <a:srgbClr val="A4A3A4"/>
          </p15:clr>
        </p15:guide>
        <p15:guide id="26" orient="horz" pos="2278">
          <p15:clr>
            <a:srgbClr val="F26B43"/>
          </p15:clr>
        </p15:guide>
        <p15:guide id="27" orient="horz" pos="2369">
          <p15:clr>
            <a:srgbClr val="A4A3A4"/>
          </p15:clr>
        </p15:guide>
        <p15:guide id="28" orient="horz" pos="2462">
          <p15:clr>
            <a:srgbClr val="F26B43"/>
          </p15:clr>
        </p15:guide>
        <p15:guide id="29" orient="horz" pos="2556">
          <p15:clr>
            <a:srgbClr val="A4A3A4"/>
          </p15:clr>
        </p15:guide>
        <p15:guide id="30" orient="horz" pos="2650">
          <p15:clr>
            <a:srgbClr val="F26B43"/>
          </p15:clr>
        </p15:guide>
        <p15:guide id="31" orient="horz" pos="2744">
          <p15:clr>
            <a:srgbClr val="A4A3A4"/>
          </p15:clr>
        </p15:guide>
        <p15:guide id="32" orient="horz" pos="2837">
          <p15:clr>
            <a:srgbClr val="F26B43"/>
          </p15:clr>
        </p15:guide>
        <p15:guide id="33" orient="horz" pos="2931">
          <p15:clr>
            <a:srgbClr val="A4A3A4"/>
          </p15:clr>
        </p15:guide>
        <p15:guide id="34" pos="1128">
          <p15:clr>
            <a:srgbClr val="C4C4C4"/>
          </p15:clr>
        </p15:guide>
        <p15:guide id="35" pos="1311">
          <p15:clr>
            <a:srgbClr val="C4C4C4"/>
          </p15:clr>
        </p15:guide>
        <p15:guide id="36" pos="2235">
          <p15:clr>
            <a:srgbClr val="C4C4C4"/>
          </p15:clr>
        </p15:guide>
        <p15:guide id="37" pos="2418">
          <p15:clr>
            <a:srgbClr val="C4C4C4"/>
          </p15:clr>
        </p15:guide>
        <p15:guide id="38" pos="3342">
          <p15:clr>
            <a:srgbClr val="C4C4C4"/>
          </p15:clr>
        </p15:guide>
        <p15:guide id="39" pos="3525">
          <p15:clr>
            <a:srgbClr val="C4C4C4"/>
          </p15:clr>
        </p15:guide>
        <p15:guide id="40" pos="4540">
          <p15:clr>
            <a:srgbClr val="FA7B17"/>
          </p15:clr>
        </p15:guide>
        <p15:guide id="41" pos="4632">
          <p15:clr>
            <a:srgbClr val="C4C4C4"/>
          </p15:clr>
        </p15:guide>
        <p15:guide id="42" pos="4449">
          <p15:clr>
            <a:srgbClr val="C4C4C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_7 колонок">
  <p:cSld name="Список_2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4">
          <p15:clr>
            <a:srgbClr val="F26B4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057">
          <p15:clr>
            <a:srgbClr val="A4A3A4"/>
          </p15:clr>
        </p15:guide>
        <p15:guide id="6" orient="horz" pos="1150">
          <p15:clr>
            <a:srgbClr val="F26B43"/>
          </p15:clr>
        </p15:guide>
        <p15:guide id="7" pos="1703">
          <p15:clr>
            <a:srgbClr val="FBAE40"/>
          </p15:clr>
        </p15:guide>
        <p15:guide id="8" pos="919">
          <p15:clr>
            <a:srgbClr val="FBAE40"/>
          </p15:clr>
        </p15:guide>
        <p15:guide id="9" pos="2487">
          <p15:clr>
            <a:srgbClr val="FBAE40"/>
          </p15:clr>
        </p15:guide>
        <p15:guide id="10" orient="horz" pos="588">
          <p15:clr>
            <a:srgbClr val="F26B43"/>
          </p15:clr>
        </p15:guide>
        <p15:guide id="11" orient="horz" pos="682">
          <p15:clr>
            <a:srgbClr val="A4A3A4"/>
          </p15:clr>
        </p15:guide>
        <p15:guide id="12" orient="horz" pos="963">
          <p15:clr>
            <a:srgbClr val="F26B43"/>
          </p15:clr>
        </p15:guide>
        <p15:guide id="13" orient="horz" pos="1244">
          <p15:clr>
            <a:srgbClr val="A4A3A4"/>
          </p15:clr>
        </p15:guide>
        <p15:guide id="14" orient="horz" pos="775">
          <p15:clr>
            <a:srgbClr val="F26B43"/>
          </p15:clr>
        </p15:guide>
        <p15:guide id="15" orient="horz" pos="869">
          <p15:clr>
            <a:srgbClr val="A4A3A4"/>
          </p15:clr>
        </p15:guide>
        <p15:guide id="16" orient="horz" pos="1338">
          <p15:clr>
            <a:srgbClr val="F26B43"/>
          </p15:clr>
        </p15:guide>
        <p15:guide id="17" orient="horz" pos="1439">
          <p15:clr>
            <a:srgbClr val="F26B43"/>
          </p15:clr>
        </p15:guide>
        <p15:guide id="18" orient="horz" pos="1518">
          <p15:clr>
            <a:srgbClr val="A4A3A4"/>
          </p15:clr>
        </p15:guide>
        <p15:guide id="19" orient="horz" pos="1620">
          <p15:clr>
            <a:srgbClr val="F26B43"/>
          </p15:clr>
        </p15:guide>
        <p15:guide id="20" orient="horz" pos="1713">
          <p15:clr>
            <a:srgbClr val="A4A3A4"/>
          </p15:clr>
        </p15:guide>
        <p15:guide id="21" orient="horz" pos="1806">
          <p15:clr>
            <a:srgbClr val="F26B43"/>
          </p15:clr>
        </p15:guide>
        <p15:guide id="22" orient="horz" pos="1900">
          <p15:clr>
            <a:srgbClr val="A4A3A4"/>
          </p15:clr>
        </p15:guide>
        <p15:guide id="23" orient="horz" pos="1994">
          <p15:clr>
            <a:srgbClr val="F26B43"/>
          </p15:clr>
        </p15:guide>
        <p15:guide id="24" orient="horz" pos="2088">
          <p15:clr>
            <a:srgbClr val="A4A3A4"/>
          </p15:clr>
        </p15:guide>
        <p15:guide id="25" orient="horz" pos="2187">
          <p15:clr>
            <a:srgbClr val="A4A3A4"/>
          </p15:clr>
        </p15:guide>
        <p15:guide id="26" orient="horz" pos="2278">
          <p15:clr>
            <a:srgbClr val="F26B43"/>
          </p15:clr>
        </p15:guide>
        <p15:guide id="27" orient="horz" pos="2369">
          <p15:clr>
            <a:srgbClr val="A4A3A4"/>
          </p15:clr>
        </p15:guide>
        <p15:guide id="28" orient="horz" pos="2463">
          <p15:clr>
            <a:srgbClr val="F26B43"/>
          </p15:clr>
        </p15:guide>
        <p15:guide id="29" orient="horz" pos="2556">
          <p15:clr>
            <a:srgbClr val="A4A3A4"/>
          </p15:clr>
        </p15:guide>
        <p15:guide id="30" orient="horz" pos="2650">
          <p15:clr>
            <a:srgbClr val="F26B43"/>
          </p15:clr>
        </p15:guide>
        <p15:guide id="31" orient="horz" pos="2744">
          <p15:clr>
            <a:srgbClr val="A4A3A4"/>
          </p15:clr>
        </p15:guide>
        <p15:guide id="32" orient="horz" pos="2837">
          <p15:clr>
            <a:srgbClr val="F26B43"/>
          </p15:clr>
        </p15:guide>
        <p15:guide id="33" orient="horz" pos="2931">
          <p15:clr>
            <a:srgbClr val="A4A3A4"/>
          </p15:clr>
        </p15:guide>
        <p15:guide id="34" pos="850">
          <p15:clr>
            <a:srgbClr val="C4C4C4"/>
          </p15:clr>
        </p15:guide>
        <p15:guide id="35" pos="988">
          <p15:clr>
            <a:srgbClr val="C4C4C4"/>
          </p15:clr>
        </p15:guide>
        <p15:guide id="36" pos="1634">
          <p15:clr>
            <a:srgbClr val="C4C4C4"/>
          </p15:clr>
        </p15:guide>
        <p15:guide id="37" pos="1773">
          <p15:clr>
            <a:srgbClr val="C4C4C4"/>
          </p15:clr>
        </p15:guide>
        <p15:guide id="38" pos="2419">
          <p15:clr>
            <a:srgbClr val="C4C4C4"/>
          </p15:clr>
        </p15:guide>
        <p15:guide id="39" pos="2557">
          <p15:clr>
            <a:srgbClr val="C4C4C4"/>
          </p15:clr>
        </p15:guide>
        <p15:guide id="40" pos="3273">
          <p15:clr>
            <a:srgbClr val="FA7B17"/>
          </p15:clr>
        </p15:guide>
        <p15:guide id="41" pos="3341">
          <p15:clr>
            <a:srgbClr val="C4C4C4"/>
          </p15:clr>
        </p15:guide>
        <p15:guide id="42" pos="3203">
          <p15:clr>
            <a:srgbClr val="C4C4C4"/>
          </p15:clr>
        </p15:guide>
        <p15:guide id="43" pos="4126">
          <p15:clr>
            <a:srgbClr val="C4C4C4"/>
          </p15:clr>
        </p15:guide>
        <p15:guide id="44" pos="3987">
          <p15:clr>
            <a:srgbClr val="C4C4C4"/>
          </p15:clr>
        </p15:guide>
        <p15:guide id="45" pos="4056">
          <p15:clr>
            <a:srgbClr val="FA7B17"/>
          </p15:clr>
        </p15:guide>
        <p15:guide id="46" pos="4841">
          <p15:clr>
            <a:srgbClr val="FA7B17"/>
          </p15:clr>
        </p15:guide>
        <p15:guide id="47" pos="4772">
          <p15:clr>
            <a:srgbClr val="C4C4C4"/>
          </p15:clr>
        </p15:guide>
        <p15:guide id="48" pos="4910">
          <p15:clr>
            <a:srgbClr val="C4C4C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_три_колонки">
  <p:cSld name="Список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4">
          <p15:clr>
            <a:srgbClr val="F26B4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963">
          <p15:clr>
            <a:srgbClr val="A4A3A4"/>
          </p15:clr>
        </p15:guide>
        <p15:guide id="6" orient="horz" pos="1057">
          <p15:clr>
            <a:srgbClr val="F26B43"/>
          </p15:clr>
        </p15:guide>
        <p15:guide id="7" pos="3806">
          <p15:clr>
            <a:srgbClr val="FBAE40"/>
          </p15:clr>
        </p15:guide>
        <p15:guide id="8" pos="1962">
          <p15:clr>
            <a:srgbClr val="FBAE40"/>
          </p15:clr>
        </p15:guide>
        <p15:guide id="9" orient="horz" pos="588">
          <p15:clr>
            <a:srgbClr val="F26B43"/>
          </p15:clr>
        </p15:guide>
        <p15:guide id="10" orient="horz" pos="588">
          <p15:clr>
            <a:srgbClr val="A4A3A4"/>
          </p15:clr>
        </p15:guide>
        <p15:guide id="11" orient="horz" pos="869">
          <p15:clr>
            <a:srgbClr val="F26B43"/>
          </p15:clr>
        </p15:guide>
        <p15:guide id="12" orient="horz" pos="1150">
          <p15:clr>
            <a:srgbClr val="A4A3A4"/>
          </p15:clr>
        </p15:guide>
        <p15:guide id="13" orient="horz" pos="682">
          <p15:clr>
            <a:srgbClr val="F26B43"/>
          </p15:clr>
        </p15:guide>
        <p15:guide id="14" orient="horz" pos="775">
          <p15:clr>
            <a:srgbClr val="A4A3A4"/>
          </p15:clr>
        </p15:guide>
        <p15:guide id="15" orient="horz" pos="1244">
          <p15:clr>
            <a:srgbClr val="F26B43"/>
          </p15:clr>
        </p15:guide>
        <p15:guide id="16" orient="horz" pos="1338">
          <p15:clr>
            <a:srgbClr val="A4A3A4"/>
          </p15:clr>
        </p15:guide>
        <p15:guide id="17" orient="horz" pos="1432">
          <p15:clr>
            <a:srgbClr val="F26B43"/>
          </p15:clr>
        </p15:guide>
        <p15:guide id="18" orient="horz" pos="1525">
          <p15:clr>
            <a:srgbClr val="A4A3A4"/>
          </p15:clr>
        </p15:guide>
        <p15:guide id="19" orient="horz" pos="1620">
          <p15:clr>
            <a:srgbClr val="F26B43"/>
          </p15:clr>
        </p15:guide>
        <p15:guide id="20" orient="horz" pos="1713">
          <p15:clr>
            <a:srgbClr val="A4A3A4"/>
          </p15:clr>
        </p15:guide>
        <p15:guide id="21" orient="horz" pos="1806">
          <p15:clr>
            <a:srgbClr val="F26B43"/>
          </p15:clr>
        </p15:guide>
        <p15:guide id="22" orient="horz" pos="1900">
          <p15:clr>
            <a:srgbClr val="A4A3A4"/>
          </p15:clr>
        </p15:guide>
        <p15:guide id="23" orient="horz" pos="1994">
          <p15:clr>
            <a:srgbClr val="F26B43"/>
          </p15:clr>
        </p15:guide>
        <p15:guide id="24" orient="horz" pos="2088">
          <p15:clr>
            <a:srgbClr val="A4A3A4"/>
          </p15:clr>
        </p15:guide>
        <p15:guide id="25" orient="horz" pos="2181">
          <p15:clr>
            <a:srgbClr val="F26B43"/>
          </p15:clr>
        </p15:guide>
        <p15:guide id="26" orient="horz" pos="2278">
          <p15:clr>
            <a:srgbClr val="F26B43"/>
          </p15:clr>
        </p15:guide>
        <p15:guide id="27" orient="horz" pos="2369">
          <p15:clr>
            <a:srgbClr val="A4A3A4"/>
          </p15:clr>
        </p15:guide>
        <p15:guide id="28" orient="horz" pos="2463">
          <p15:clr>
            <a:srgbClr val="F26B43"/>
          </p15:clr>
        </p15:guide>
        <p15:guide id="29" orient="horz" pos="2556">
          <p15:clr>
            <a:srgbClr val="A4A3A4"/>
          </p15:clr>
        </p15:guide>
        <p15:guide id="30" orient="horz" pos="2650">
          <p15:clr>
            <a:srgbClr val="F26B43"/>
          </p15:clr>
        </p15:guide>
        <p15:guide id="31" orient="horz" pos="2744">
          <p15:clr>
            <a:srgbClr val="A4A3A4"/>
          </p15:clr>
        </p15:guide>
        <p15:guide id="32" orient="horz" pos="2837">
          <p15:clr>
            <a:srgbClr val="F26B43"/>
          </p15:clr>
        </p15:guide>
        <p15:guide id="33" orient="horz" pos="2931">
          <p15:clr>
            <a:srgbClr val="A4A3A4"/>
          </p15:clr>
        </p15:guide>
        <p15:guide id="34" pos="2056">
          <p15:clr>
            <a:srgbClr val="C4C4C4"/>
          </p15:clr>
        </p15:guide>
        <p15:guide id="35" pos="1868">
          <p15:clr>
            <a:srgbClr val="C4C4C4"/>
          </p15:clr>
        </p15:guide>
        <p15:guide id="36" pos="3712">
          <p15:clr>
            <a:srgbClr val="C4C4C4"/>
          </p15:clr>
        </p15:guide>
        <p15:guide id="37" pos="3900">
          <p15:clr>
            <a:srgbClr val="C4C4C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 1">
  <p:cSld name="CUSTOM_3_1_1_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37"/>
          <p:cNvGrpSpPr/>
          <p:nvPr/>
        </p:nvGrpSpPr>
        <p:grpSpPr>
          <a:xfrm>
            <a:off x="8739743" y="4688859"/>
            <a:ext cx="258577" cy="265368"/>
            <a:chOff x="238125" y="2432825"/>
            <a:chExt cx="779550" cy="781875"/>
          </a:xfrm>
        </p:grpSpPr>
        <p:sp>
          <p:nvSpPr>
            <p:cNvPr id="151" name="Google Shape;151;p37"/>
            <p:cNvSpPr/>
            <p:nvPr/>
          </p:nvSpPr>
          <p:spPr>
            <a:xfrm>
              <a:off x="238125" y="2842375"/>
              <a:ext cx="372325" cy="372325"/>
            </a:xfrm>
            <a:custGeom>
              <a:rect b="b" l="l" r="r" t="t"/>
              <a:pathLst>
                <a:path extrusionOk="0" h="14893" w="14893">
                  <a:moveTo>
                    <a:pt x="8005" y="0"/>
                  </a:moveTo>
                  <a:cubicBezTo>
                    <a:pt x="7819" y="0"/>
                    <a:pt x="7632" y="0"/>
                    <a:pt x="7446" y="0"/>
                  </a:cubicBezTo>
                  <a:cubicBezTo>
                    <a:pt x="3351" y="0"/>
                    <a:pt x="0" y="3258"/>
                    <a:pt x="0" y="7446"/>
                  </a:cubicBezTo>
                  <a:cubicBezTo>
                    <a:pt x="0" y="11542"/>
                    <a:pt x="3351" y="14892"/>
                    <a:pt x="7446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7074"/>
                    <a:pt x="14799" y="6795"/>
                    <a:pt x="14799" y="6515"/>
                  </a:cubicBezTo>
                  <a:cubicBezTo>
                    <a:pt x="11262" y="6236"/>
                    <a:pt x="8470" y="3444"/>
                    <a:pt x="8005" y="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7"/>
            <p:cNvSpPr/>
            <p:nvPr/>
          </p:nvSpPr>
          <p:spPr>
            <a:xfrm>
              <a:off x="238125" y="2432825"/>
              <a:ext cx="372325" cy="372325"/>
            </a:xfrm>
            <a:custGeom>
              <a:rect b="b" l="l" r="r" t="t"/>
              <a:pathLst>
                <a:path extrusionOk="0" h="14893" w="14893">
                  <a:moveTo>
                    <a:pt x="14893" y="7447"/>
                  </a:moveTo>
                  <a:cubicBezTo>
                    <a:pt x="14893" y="3351"/>
                    <a:pt x="11542" y="0"/>
                    <a:pt x="7446" y="0"/>
                  </a:cubicBezTo>
                  <a:cubicBezTo>
                    <a:pt x="3351" y="0"/>
                    <a:pt x="0" y="3351"/>
                    <a:pt x="0" y="7447"/>
                  </a:cubicBezTo>
                  <a:cubicBezTo>
                    <a:pt x="0" y="11542"/>
                    <a:pt x="3351" y="14893"/>
                    <a:pt x="7446" y="14893"/>
                  </a:cubicBezTo>
                  <a:cubicBezTo>
                    <a:pt x="7632" y="14893"/>
                    <a:pt x="7819" y="14893"/>
                    <a:pt x="8005" y="14893"/>
                  </a:cubicBezTo>
                  <a:cubicBezTo>
                    <a:pt x="8284" y="11170"/>
                    <a:pt x="11169" y="8284"/>
                    <a:pt x="14799" y="8005"/>
                  </a:cubicBezTo>
                  <a:cubicBezTo>
                    <a:pt x="14799" y="7819"/>
                    <a:pt x="14893" y="7633"/>
                    <a:pt x="14893" y="7447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7"/>
            <p:cNvSpPr/>
            <p:nvPr/>
          </p:nvSpPr>
          <p:spPr>
            <a:xfrm>
              <a:off x="645325" y="2432825"/>
              <a:ext cx="372350" cy="372325"/>
            </a:xfrm>
            <a:custGeom>
              <a:rect b="b" l="l" r="r" t="t"/>
              <a:pathLst>
                <a:path extrusionOk="0" h="14893" w="14894">
                  <a:moveTo>
                    <a:pt x="6516" y="14800"/>
                  </a:moveTo>
                  <a:cubicBezTo>
                    <a:pt x="6795" y="14893"/>
                    <a:pt x="7075" y="14893"/>
                    <a:pt x="7447" y="14893"/>
                  </a:cubicBezTo>
                  <a:cubicBezTo>
                    <a:pt x="11542" y="14893"/>
                    <a:pt x="14893" y="11542"/>
                    <a:pt x="14893" y="7447"/>
                  </a:cubicBezTo>
                  <a:cubicBezTo>
                    <a:pt x="14893" y="3351"/>
                    <a:pt x="11542" y="0"/>
                    <a:pt x="7447" y="0"/>
                  </a:cubicBezTo>
                  <a:cubicBezTo>
                    <a:pt x="3351" y="0"/>
                    <a:pt x="1" y="3351"/>
                    <a:pt x="1" y="7447"/>
                  </a:cubicBezTo>
                  <a:cubicBezTo>
                    <a:pt x="1" y="7633"/>
                    <a:pt x="1" y="7819"/>
                    <a:pt x="1" y="8005"/>
                  </a:cubicBezTo>
                  <a:cubicBezTo>
                    <a:pt x="3538" y="8470"/>
                    <a:pt x="6237" y="11263"/>
                    <a:pt x="6516" y="1480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7"/>
            <p:cNvSpPr/>
            <p:nvPr/>
          </p:nvSpPr>
          <p:spPr>
            <a:xfrm>
              <a:off x="645325" y="2842375"/>
              <a:ext cx="372350" cy="372325"/>
            </a:xfrm>
            <a:custGeom>
              <a:rect b="b" l="l" r="r" t="t"/>
              <a:pathLst>
                <a:path extrusionOk="0" h="14893" w="14894">
                  <a:moveTo>
                    <a:pt x="94" y="6422"/>
                  </a:moveTo>
                  <a:cubicBezTo>
                    <a:pt x="1" y="6795"/>
                    <a:pt x="1" y="7074"/>
                    <a:pt x="1" y="7446"/>
                  </a:cubicBezTo>
                  <a:cubicBezTo>
                    <a:pt x="1" y="11542"/>
                    <a:pt x="3351" y="14892"/>
                    <a:pt x="7447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3258"/>
                    <a:pt x="11542" y="0"/>
                    <a:pt x="7447" y="0"/>
                  </a:cubicBezTo>
                  <a:cubicBezTo>
                    <a:pt x="7075" y="0"/>
                    <a:pt x="6795" y="0"/>
                    <a:pt x="6423" y="0"/>
                  </a:cubicBezTo>
                  <a:cubicBezTo>
                    <a:pt x="6051" y="3351"/>
                    <a:pt x="3351" y="6050"/>
                    <a:pt x="94" y="6422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154">
          <p15:clr>
            <a:srgbClr val="0000FF"/>
          </p15:clr>
        </p15:guide>
        <p15:guide id="2" orient="horz" pos="232">
          <p15:clr>
            <a:srgbClr val="FA7B17"/>
          </p15:clr>
        </p15:guide>
        <p15:guide id="3" orient="horz" pos="309">
          <p15:clr>
            <a:srgbClr val="FA7B17"/>
          </p15:clr>
        </p15:guide>
        <p15:guide id="4" orient="horz" pos="386">
          <p15:clr>
            <a:srgbClr val="FA7B17"/>
          </p15:clr>
        </p15:guide>
        <p15:guide id="5" orient="horz" pos="463">
          <p15:clr>
            <a:srgbClr val="FA7B17"/>
          </p15:clr>
        </p15:guide>
        <p15:guide id="6" orient="horz" pos="540">
          <p15:clr>
            <a:srgbClr val="FA7B17"/>
          </p15:clr>
        </p15:guide>
        <p15:guide id="7" orient="horz" pos="622">
          <p15:clr>
            <a:srgbClr val="FA7B17"/>
          </p15:clr>
        </p15:guide>
        <p15:guide id="8" orient="horz" pos="699">
          <p15:clr>
            <a:srgbClr val="FA7B17"/>
          </p15:clr>
        </p15:guide>
        <p15:guide id="9" orient="horz" pos="776">
          <p15:clr>
            <a:srgbClr val="FA7B17"/>
          </p15:clr>
        </p15:guide>
        <p15:guide id="10" orient="horz" pos="853">
          <p15:clr>
            <a:srgbClr val="FA7B17"/>
          </p15:clr>
        </p15:guide>
        <p15:guide id="11" orient="horz" pos="930">
          <p15:clr>
            <a:srgbClr val="FA7B17"/>
          </p15:clr>
        </p15:guide>
        <p15:guide id="12" orient="horz" pos="1007">
          <p15:clr>
            <a:srgbClr val="FA7B17"/>
          </p15:clr>
        </p15:guide>
        <p15:guide id="13" orient="horz" pos="1088">
          <p15:clr>
            <a:srgbClr val="FA7B17"/>
          </p15:clr>
        </p15:guide>
        <p15:guide id="14" orient="horz" pos="1165">
          <p15:clr>
            <a:srgbClr val="FA7B17"/>
          </p15:clr>
        </p15:guide>
        <p15:guide id="15" orient="horz" pos="1245">
          <p15:clr>
            <a:srgbClr val="FA7B17"/>
          </p15:clr>
        </p15:guide>
        <p15:guide id="16" orient="horz" pos="1322">
          <p15:clr>
            <a:srgbClr val="FA7B17"/>
          </p15:clr>
        </p15:guide>
        <p15:guide id="17" orient="horz" pos="1399">
          <p15:clr>
            <a:srgbClr val="FA7B17"/>
          </p15:clr>
        </p15:guide>
        <p15:guide id="18" orient="horz" pos="1481">
          <p15:clr>
            <a:srgbClr val="FA7B17"/>
          </p15:clr>
        </p15:guide>
        <p15:guide id="19" orient="horz" pos="1558">
          <p15:clr>
            <a:srgbClr val="FA7B17"/>
          </p15:clr>
        </p15:guide>
        <p15:guide id="20" orient="horz" pos="1635">
          <p15:clr>
            <a:srgbClr val="FA7B17"/>
          </p15:clr>
        </p15:guide>
        <p15:guide id="21" orient="horz" pos="1712">
          <p15:clr>
            <a:srgbClr val="FA7B17"/>
          </p15:clr>
        </p15:guide>
        <p15:guide id="22" orient="horz" pos="1789">
          <p15:clr>
            <a:srgbClr val="FA7B17"/>
          </p15:clr>
        </p15:guide>
        <p15:guide id="23" orient="horz" pos="1867">
          <p15:clr>
            <a:srgbClr val="FA7B17"/>
          </p15:clr>
        </p15:guide>
        <p15:guide id="24" orient="horz" pos="1946">
          <p15:clr>
            <a:srgbClr val="FA7B17"/>
          </p15:clr>
        </p15:guide>
        <p15:guide id="25" orient="horz" pos="2023">
          <p15:clr>
            <a:srgbClr val="FA7B17"/>
          </p15:clr>
        </p15:guide>
        <p15:guide id="26" orient="horz" pos="2100">
          <p15:clr>
            <a:srgbClr val="FA7B17"/>
          </p15:clr>
        </p15:guide>
        <p15:guide id="27" orient="horz" pos="2177">
          <p15:clr>
            <a:srgbClr val="FA7B17"/>
          </p15:clr>
        </p15:guide>
        <p15:guide id="28" orient="horz" pos="2257">
          <p15:clr>
            <a:srgbClr val="FA7B17"/>
          </p15:clr>
        </p15:guide>
        <p15:guide id="29" orient="horz" pos="2336">
          <p15:clr>
            <a:srgbClr val="FA7B17"/>
          </p15:clr>
        </p15:guide>
        <p15:guide id="30" orient="horz" pos="2413">
          <p15:clr>
            <a:srgbClr val="FA7B17"/>
          </p15:clr>
        </p15:guide>
        <p15:guide id="31" orient="horz" pos="2490">
          <p15:clr>
            <a:srgbClr val="FA7B17"/>
          </p15:clr>
        </p15:guide>
        <p15:guide id="32" orient="horz" pos="2570">
          <p15:clr>
            <a:srgbClr val="FA7B17"/>
          </p15:clr>
        </p15:guide>
        <p15:guide id="33" orient="horz" pos="2647">
          <p15:clr>
            <a:srgbClr val="FA7B17"/>
          </p15:clr>
        </p15:guide>
        <p15:guide id="34" orient="horz" pos="2726">
          <p15:clr>
            <a:srgbClr val="FA7B17"/>
          </p15:clr>
        </p15:guide>
        <p15:guide id="35" orient="horz" pos="2803">
          <p15:clr>
            <a:srgbClr val="FA7B17"/>
          </p15:clr>
        </p15:guide>
        <p15:guide id="36" orient="horz" pos="2880">
          <p15:clr>
            <a:srgbClr val="FA7B17"/>
          </p15:clr>
        </p15:guide>
        <p15:guide id="37" orient="horz" pos="2960">
          <p15:clr>
            <a:srgbClr val="FA7B17"/>
          </p15:clr>
        </p15:guide>
        <p15:guide id="38" orient="horz" pos="3037">
          <p15:clr>
            <a:srgbClr val="0000FF"/>
          </p15:clr>
        </p15:guide>
        <p15:guide id="39" pos="174">
          <p15:clr>
            <a:srgbClr val="0000FF"/>
          </p15:clr>
        </p15:guide>
        <p15:guide id="40" pos="624">
          <p15:clr>
            <a:srgbClr val="0000FF"/>
          </p15:clr>
        </p15:guide>
        <p15:guide id="41" pos="1074">
          <p15:clr>
            <a:srgbClr val="0000FF"/>
          </p15:clr>
        </p15:guide>
        <p15:guide id="42" pos="1530">
          <p15:clr>
            <a:srgbClr val="0000FF"/>
          </p15:clr>
        </p15:guide>
        <p15:guide id="43" pos="1975">
          <p15:clr>
            <a:srgbClr val="0000FF"/>
          </p15:clr>
        </p15:guide>
        <p15:guide id="44" pos="2425">
          <p15:clr>
            <a:srgbClr val="0000FF"/>
          </p15:clr>
        </p15:guide>
        <p15:guide id="45" pos="2880">
          <p15:clr>
            <a:srgbClr val="0000FF"/>
          </p15:clr>
        </p15:guide>
        <p15:guide id="46" pos="3325">
          <p15:clr>
            <a:srgbClr val="0000FF"/>
          </p15:clr>
        </p15:guide>
        <p15:guide id="47" pos="3775">
          <p15:clr>
            <a:srgbClr val="0000FF"/>
          </p15:clr>
        </p15:guide>
        <p15:guide id="48" pos="4225">
          <p15:clr>
            <a:srgbClr val="0000FF"/>
          </p15:clr>
        </p15:guide>
        <p15:guide id="49" pos="4675">
          <p15:clr>
            <a:srgbClr val="0000FF"/>
          </p15:clr>
        </p15:guide>
        <p15:guide id="50" pos="5126">
          <p15:clr>
            <a:srgbClr val="0000FF"/>
          </p15:clr>
        </p15:guide>
        <p15:guide id="51" pos="5586">
          <p15:clr>
            <a:srgbClr val="0000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/>
          <p:nvPr>
            <p:ph type="title"/>
          </p:nvPr>
        </p:nvSpPr>
        <p:spPr>
          <a:xfrm>
            <a:off x="311760" y="744660"/>
            <a:ext cx="8520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1" type="body"/>
          </p:nvPr>
        </p:nvSpPr>
        <p:spPr>
          <a:xfrm>
            <a:off x="45720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1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Proxima Nova"/>
              <a:buNone/>
              <a:defRPr b="1" i="0" sz="4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800875"/>
            <a:ext cx="8520600" cy="27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Char char="●"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roxima Nova"/>
              <a:buChar char="○"/>
              <a:defRPr i="0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11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■"/>
              <a:defRPr i="0" sz="13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857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roxima Nova"/>
              <a:buChar char="●"/>
              <a:defRPr i="0" sz="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857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roxima Nova"/>
              <a:buChar char="○"/>
              <a:defRPr i="0" sz="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39"/>
          <p:cNvGrpSpPr/>
          <p:nvPr/>
        </p:nvGrpSpPr>
        <p:grpSpPr>
          <a:xfrm>
            <a:off x="8549243" y="4536458"/>
            <a:ext cx="258577" cy="265368"/>
            <a:chOff x="238125" y="2432825"/>
            <a:chExt cx="779550" cy="781875"/>
          </a:xfrm>
        </p:grpSpPr>
        <p:sp>
          <p:nvSpPr>
            <p:cNvPr id="163" name="Google Shape;163;p39"/>
            <p:cNvSpPr/>
            <p:nvPr/>
          </p:nvSpPr>
          <p:spPr>
            <a:xfrm>
              <a:off x="238125" y="2842375"/>
              <a:ext cx="372325" cy="372325"/>
            </a:xfrm>
            <a:custGeom>
              <a:rect b="b" l="l" r="r" t="t"/>
              <a:pathLst>
                <a:path extrusionOk="0" h="14893" w="14893">
                  <a:moveTo>
                    <a:pt x="8005" y="0"/>
                  </a:moveTo>
                  <a:cubicBezTo>
                    <a:pt x="7819" y="0"/>
                    <a:pt x="7632" y="0"/>
                    <a:pt x="7446" y="0"/>
                  </a:cubicBezTo>
                  <a:cubicBezTo>
                    <a:pt x="3351" y="0"/>
                    <a:pt x="0" y="3258"/>
                    <a:pt x="0" y="7446"/>
                  </a:cubicBezTo>
                  <a:cubicBezTo>
                    <a:pt x="0" y="11542"/>
                    <a:pt x="3351" y="14892"/>
                    <a:pt x="7446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7074"/>
                    <a:pt x="14799" y="6795"/>
                    <a:pt x="14799" y="6515"/>
                  </a:cubicBezTo>
                  <a:cubicBezTo>
                    <a:pt x="11262" y="6236"/>
                    <a:pt x="8470" y="3444"/>
                    <a:pt x="8005" y="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9"/>
            <p:cNvSpPr/>
            <p:nvPr/>
          </p:nvSpPr>
          <p:spPr>
            <a:xfrm>
              <a:off x="238125" y="2432825"/>
              <a:ext cx="372325" cy="372325"/>
            </a:xfrm>
            <a:custGeom>
              <a:rect b="b" l="l" r="r" t="t"/>
              <a:pathLst>
                <a:path extrusionOk="0" h="14893" w="14893">
                  <a:moveTo>
                    <a:pt x="14893" y="7447"/>
                  </a:moveTo>
                  <a:cubicBezTo>
                    <a:pt x="14893" y="3351"/>
                    <a:pt x="11542" y="0"/>
                    <a:pt x="7446" y="0"/>
                  </a:cubicBezTo>
                  <a:cubicBezTo>
                    <a:pt x="3351" y="0"/>
                    <a:pt x="0" y="3351"/>
                    <a:pt x="0" y="7447"/>
                  </a:cubicBezTo>
                  <a:cubicBezTo>
                    <a:pt x="0" y="11542"/>
                    <a:pt x="3351" y="14893"/>
                    <a:pt x="7446" y="14893"/>
                  </a:cubicBezTo>
                  <a:cubicBezTo>
                    <a:pt x="7632" y="14893"/>
                    <a:pt x="7819" y="14893"/>
                    <a:pt x="8005" y="14893"/>
                  </a:cubicBezTo>
                  <a:cubicBezTo>
                    <a:pt x="8284" y="11170"/>
                    <a:pt x="11169" y="8284"/>
                    <a:pt x="14799" y="8005"/>
                  </a:cubicBezTo>
                  <a:cubicBezTo>
                    <a:pt x="14799" y="7819"/>
                    <a:pt x="14893" y="7633"/>
                    <a:pt x="14893" y="7447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9"/>
            <p:cNvSpPr/>
            <p:nvPr/>
          </p:nvSpPr>
          <p:spPr>
            <a:xfrm>
              <a:off x="645325" y="2432825"/>
              <a:ext cx="372350" cy="372325"/>
            </a:xfrm>
            <a:custGeom>
              <a:rect b="b" l="l" r="r" t="t"/>
              <a:pathLst>
                <a:path extrusionOk="0" h="14893" w="14894">
                  <a:moveTo>
                    <a:pt x="6516" y="14800"/>
                  </a:moveTo>
                  <a:cubicBezTo>
                    <a:pt x="6795" y="14893"/>
                    <a:pt x="7075" y="14893"/>
                    <a:pt x="7447" y="14893"/>
                  </a:cubicBezTo>
                  <a:cubicBezTo>
                    <a:pt x="11542" y="14893"/>
                    <a:pt x="14893" y="11542"/>
                    <a:pt x="14893" y="7447"/>
                  </a:cubicBezTo>
                  <a:cubicBezTo>
                    <a:pt x="14893" y="3351"/>
                    <a:pt x="11542" y="0"/>
                    <a:pt x="7447" y="0"/>
                  </a:cubicBezTo>
                  <a:cubicBezTo>
                    <a:pt x="3351" y="0"/>
                    <a:pt x="1" y="3351"/>
                    <a:pt x="1" y="7447"/>
                  </a:cubicBezTo>
                  <a:cubicBezTo>
                    <a:pt x="1" y="7633"/>
                    <a:pt x="1" y="7819"/>
                    <a:pt x="1" y="8005"/>
                  </a:cubicBezTo>
                  <a:cubicBezTo>
                    <a:pt x="3538" y="8470"/>
                    <a:pt x="6237" y="11263"/>
                    <a:pt x="6516" y="1480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9"/>
            <p:cNvSpPr/>
            <p:nvPr/>
          </p:nvSpPr>
          <p:spPr>
            <a:xfrm>
              <a:off x="645325" y="2842375"/>
              <a:ext cx="372350" cy="372325"/>
            </a:xfrm>
            <a:custGeom>
              <a:rect b="b" l="l" r="r" t="t"/>
              <a:pathLst>
                <a:path extrusionOk="0" h="14893" w="14894">
                  <a:moveTo>
                    <a:pt x="94" y="6422"/>
                  </a:moveTo>
                  <a:cubicBezTo>
                    <a:pt x="1" y="6795"/>
                    <a:pt x="1" y="7074"/>
                    <a:pt x="1" y="7446"/>
                  </a:cubicBezTo>
                  <a:cubicBezTo>
                    <a:pt x="1" y="11542"/>
                    <a:pt x="3351" y="14892"/>
                    <a:pt x="7447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3258"/>
                    <a:pt x="11542" y="0"/>
                    <a:pt x="7447" y="0"/>
                  </a:cubicBezTo>
                  <a:cubicBezTo>
                    <a:pt x="7075" y="0"/>
                    <a:pt x="6795" y="0"/>
                    <a:pt x="6423" y="0"/>
                  </a:cubicBezTo>
                  <a:cubicBezTo>
                    <a:pt x="6051" y="3351"/>
                    <a:pt x="3351" y="6050"/>
                    <a:pt x="94" y="6422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39"/>
          <p:cNvSpPr txBox="1"/>
          <p:nvPr/>
        </p:nvSpPr>
        <p:spPr>
          <a:xfrm>
            <a:off x="288995" y="280133"/>
            <a:ext cx="85665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ru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Полевые шины</a:t>
            </a:r>
            <a:br>
              <a:rPr b="1" i="0" lang="ru" sz="4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ru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и протоколы</a:t>
            </a:r>
            <a:endParaRPr b="1" i="0" sz="4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381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ru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Инструкция по работе с программами Modbus Poll и Modbus Slave</a:t>
            </a:r>
            <a:endParaRPr b="1" i="0" sz="1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8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Poll</a:t>
            </a:r>
            <a:endParaRPr sz="2800"/>
          </a:p>
        </p:txBody>
      </p:sp>
      <p:sp>
        <p:nvSpPr>
          <p:cNvPr id="241" name="Google Shape;241;p48"/>
          <p:cNvSpPr txBox="1"/>
          <p:nvPr>
            <p:ph idx="1" type="body"/>
          </p:nvPr>
        </p:nvSpPr>
        <p:spPr>
          <a:xfrm>
            <a:off x="301750" y="841750"/>
            <a:ext cx="4992600" cy="36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Если выбран один из вариантов с использованием </a:t>
            </a:r>
            <a:r>
              <a:rPr lang="ru" sz="1700">
                <a:solidFill>
                  <a:schemeClr val="dk1"/>
                </a:solidFill>
              </a:rPr>
              <a:t>Over TCP</a:t>
            </a:r>
            <a:r>
              <a:rPr b="0" lang="ru" sz="1700">
                <a:solidFill>
                  <a:schemeClr val="dk1"/>
                </a:solidFill>
              </a:rPr>
              <a:t> или </a:t>
            </a:r>
            <a:r>
              <a:rPr lang="ru" sz="1700">
                <a:solidFill>
                  <a:schemeClr val="dk1"/>
                </a:solidFill>
              </a:rPr>
              <a:t>Over UDP</a:t>
            </a:r>
            <a:r>
              <a:rPr b="0" lang="ru" sz="1700">
                <a:solidFill>
                  <a:schemeClr val="dk1"/>
                </a:solidFill>
              </a:rPr>
              <a:t>, то раздел </a:t>
            </a:r>
            <a:r>
              <a:rPr lang="ru" sz="1700">
                <a:solidFill>
                  <a:schemeClr val="dk1"/>
                </a:solidFill>
              </a:rPr>
              <a:t>Serial Settings</a:t>
            </a:r>
            <a:r>
              <a:rPr b="0" lang="ru" sz="1700">
                <a:solidFill>
                  <a:schemeClr val="dk1"/>
                </a:solidFill>
              </a:rPr>
              <a:t> становится недоступным.</a:t>
            </a:r>
            <a:endParaRPr b="0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ru" sz="1700">
                <a:solidFill>
                  <a:schemeClr val="dk1"/>
                </a:solidFill>
              </a:rPr>
              <a:t>В этом случае указываем:</a:t>
            </a:r>
            <a:endParaRPr b="0" sz="17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в каком режиме — RTU или ASCII — будет производиться обмен (раздел </a:t>
            </a:r>
            <a:r>
              <a:rPr lang="ru" sz="1300">
                <a:solidFill>
                  <a:srgbClr val="47C397"/>
                </a:solidFill>
              </a:rPr>
              <a:t>Mode</a:t>
            </a:r>
            <a:r>
              <a:rPr b="0" lang="ru" sz="1300">
                <a:solidFill>
                  <a:schemeClr val="dk1"/>
                </a:solidFill>
              </a:rPr>
              <a:t>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допустимое время ожидания ответа от Modbus Slave (</a:t>
            </a:r>
            <a:r>
              <a:rPr lang="ru" sz="1300">
                <a:solidFill>
                  <a:srgbClr val="47C397"/>
                </a:solidFill>
              </a:rPr>
              <a:t>Response Timeout</a:t>
            </a:r>
            <a:r>
              <a:rPr b="0" lang="ru" sz="1300">
                <a:solidFill>
                  <a:schemeClr val="dk1"/>
                </a:solidFill>
              </a:rPr>
              <a:t>) 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время паузы между опросами (</a:t>
            </a:r>
            <a:r>
              <a:rPr lang="ru" sz="1300">
                <a:solidFill>
                  <a:srgbClr val="47C397"/>
                </a:solidFill>
              </a:rPr>
              <a:t>Delay Between Polls</a:t>
            </a:r>
            <a:r>
              <a:rPr b="0" lang="ru" sz="1300">
                <a:solidFill>
                  <a:schemeClr val="dk1"/>
                </a:solidFill>
              </a:rPr>
              <a:t>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IP-адрес и виртуальный порт устройства Modbus Slave </a:t>
            </a:r>
            <a:br>
              <a:rPr b="0" lang="ru" sz="1300">
                <a:solidFill>
                  <a:schemeClr val="dk1"/>
                </a:solidFill>
              </a:rPr>
            </a:br>
            <a:r>
              <a:rPr b="0" lang="ru" sz="1300">
                <a:solidFill>
                  <a:schemeClr val="dk1"/>
                </a:solidFill>
              </a:rPr>
              <a:t>(</a:t>
            </a:r>
            <a:r>
              <a:rPr lang="ru" sz="1300">
                <a:solidFill>
                  <a:srgbClr val="47C397"/>
                </a:solidFill>
              </a:rPr>
              <a:t>IP Address or Node Name, Server </a:t>
            </a:r>
            <a:r>
              <a:rPr lang="ru" sz="1300">
                <a:solidFill>
                  <a:schemeClr val="dk2"/>
                </a:solidFill>
              </a:rPr>
              <a:t>Por</a:t>
            </a:r>
            <a:r>
              <a:rPr lang="ru" sz="1300">
                <a:solidFill>
                  <a:schemeClr val="dk2"/>
                </a:solidFill>
              </a:rPr>
              <a:t>t</a:t>
            </a:r>
            <a:r>
              <a:rPr b="0" lang="ru" sz="1300">
                <a:solidFill>
                  <a:schemeClr val="dk1"/>
                </a:solidFill>
              </a:rPr>
              <a:t>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максимальное время отсутствия соединения (</a:t>
            </a:r>
            <a:r>
              <a:rPr lang="ru" sz="1300">
                <a:solidFill>
                  <a:srgbClr val="47C397"/>
                </a:solidFill>
              </a:rPr>
              <a:t>Connect Timeout</a:t>
            </a:r>
            <a:r>
              <a:rPr b="0" lang="ru" sz="1300">
                <a:solidFill>
                  <a:schemeClr val="dk1"/>
                </a:solidFill>
              </a:rPr>
              <a:t>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версия протокола IP: </a:t>
            </a:r>
            <a:r>
              <a:rPr lang="ru" sz="1300">
                <a:solidFill>
                  <a:srgbClr val="47C397"/>
                </a:solidFill>
              </a:rPr>
              <a:t>IPv4</a:t>
            </a:r>
            <a:r>
              <a:rPr b="0" lang="ru" sz="1300">
                <a:solidFill>
                  <a:schemeClr val="dk1"/>
                </a:solidFill>
              </a:rPr>
              <a:t> или </a:t>
            </a:r>
            <a:r>
              <a:rPr lang="ru" sz="1300">
                <a:solidFill>
                  <a:srgbClr val="47C397"/>
                </a:solidFill>
              </a:rPr>
              <a:t>IPv6</a:t>
            </a:r>
            <a:endParaRPr b="0" sz="1300">
              <a:solidFill>
                <a:schemeClr val="dk1"/>
              </a:solidFill>
            </a:endParaRPr>
          </a:p>
        </p:txBody>
      </p:sp>
      <p:pic>
        <p:nvPicPr>
          <p:cNvPr id="242" name="Google Shape;24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350" y="841751"/>
            <a:ext cx="3544850" cy="3040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9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Poll</a:t>
            </a:r>
            <a:endParaRPr sz="2800"/>
          </a:p>
        </p:txBody>
      </p:sp>
      <p:sp>
        <p:nvSpPr>
          <p:cNvPr id="249" name="Google Shape;249;p49"/>
          <p:cNvSpPr txBox="1"/>
          <p:nvPr>
            <p:ph idx="1" type="body"/>
          </p:nvPr>
        </p:nvSpPr>
        <p:spPr>
          <a:xfrm>
            <a:off x="301750" y="841750"/>
            <a:ext cx="4992600" cy="158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При выборе варианта </a:t>
            </a:r>
            <a:r>
              <a:rPr lang="ru" sz="1700">
                <a:solidFill>
                  <a:schemeClr val="dk1"/>
                </a:solidFill>
              </a:rPr>
              <a:t>Modbus TCP/IP</a:t>
            </a:r>
            <a:r>
              <a:rPr b="0" lang="ru" sz="1700">
                <a:solidFill>
                  <a:schemeClr val="dk1"/>
                </a:solidFill>
              </a:rPr>
              <a:t> настройки аналогичны предыдущим.</a:t>
            </a:r>
            <a:endParaRPr b="0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Исключение — недоступен выбор режима RTU или ASCII. Это вполне логично, поскольку в Modbus TCP такие режимы отсутствуют</a:t>
            </a:r>
            <a:endParaRPr b="0" sz="1700">
              <a:solidFill>
                <a:schemeClr val="dk1"/>
              </a:solidFill>
            </a:endParaRPr>
          </a:p>
        </p:txBody>
      </p:sp>
      <p:pic>
        <p:nvPicPr>
          <p:cNvPr id="250" name="Google Shape;25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350" y="841751"/>
            <a:ext cx="3544850" cy="3032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0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Poll</a:t>
            </a:r>
            <a:endParaRPr sz="2800"/>
          </a:p>
        </p:txBody>
      </p:sp>
      <p:sp>
        <p:nvSpPr>
          <p:cNvPr id="257" name="Google Shape;257;p50"/>
          <p:cNvSpPr txBox="1"/>
          <p:nvPr>
            <p:ph idx="1" type="body"/>
          </p:nvPr>
        </p:nvSpPr>
        <p:spPr>
          <a:xfrm>
            <a:off x="301750" y="841750"/>
            <a:ext cx="8522100" cy="15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При</a:t>
            </a:r>
            <a:r>
              <a:rPr b="0" lang="ru" sz="1700">
                <a:solidFill>
                  <a:schemeClr val="dk1"/>
                </a:solidFill>
              </a:rPr>
              <a:t> отсутствии Modbus Slave при включённом режиме </a:t>
            </a:r>
            <a:r>
              <a:rPr lang="ru" sz="1700">
                <a:solidFill>
                  <a:schemeClr val="dk1"/>
                </a:solidFill>
              </a:rPr>
              <a:t>Connect</a:t>
            </a:r>
            <a:r>
              <a:rPr b="0" lang="ru" sz="1700">
                <a:solidFill>
                  <a:schemeClr val="dk1"/>
                </a:solidFill>
              </a:rPr>
              <a:t> через несколько секунд появляется сообщение об ошибке, после чего Modbus Poll возвращается в режим </a:t>
            </a:r>
            <a:r>
              <a:rPr lang="ru" sz="1700">
                <a:solidFill>
                  <a:schemeClr val="dk1"/>
                </a:solidFill>
              </a:rPr>
              <a:t>Disconnect</a:t>
            </a:r>
            <a:r>
              <a:rPr b="0" lang="ru" sz="1700">
                <a:solidFill>
                  <a:schemeClr val="dk1"/>
                </a:solidFill>
              </a:rPr>
              <a:t>.</a:t>
            </a:r>
            <a:endParaRPr b="0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При отсутствии возможности подключения реальных устройств Modbus Slave для их имитации может использоваться программа Modbus Slave</a:t>
            </a:r>
            <a:endParaRPr b="0"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1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Poll</a:t>
            </a:r>
            <a:endParaRPr sz="2800"/>
          </a:p>
        </p:txBody>
      </p:sp>
      <p:sp>
        <p:nvSpPr>
          <p:cNvPr id="264" name="Google Shape;264;p51"/>
          <p:cNvSpPr txBox="1"/>
          <p:nvPr>
            <p:ph idx="1" type="body"/>
          </p:nvPr>
        </p:nvSpPr>
        <p:spPr>
          <a:xfrm>
            <a:off x="301750" y="841750"/>
            <a:ext cx="8522100" cy="129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В процессе работы в режиме </a:t>
            </a:r>
            <a:r>
              <a:rPr lang="ru" sz="1700">
                <a:solidFill>
                  <a:schemeClr val="dk1"/>
                </a:solidFill>
              </a:rPr>
              <a:t>Connect</a:t>
            </a:r>
            <a:r>
              <a:rPr b="0" lang="ru" sz="1700">
                <a:solidFill>
                  <a:schemeClr val="dk1"/>
                </a:solidFill>
              </a:rPr>
              <a:t> есть возможность визуализации обмена данными.</a:t>
            </a:r>
            <a:endParaRPr b="0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Для этого выбираем пункт </a:t>
            </a:r>
            <a:r>
              <a:rPr lang="ru" sz="1700">
                <a:solidFill>
                  <a:schemeClr val="dk1"/>
                </a:solidFill>
              </a:rPr>
              <a:t>Communication</a:t>
            </a:r>
            <a:r>
              <a:rPr b="0" lang="ru" sz="1700">
                <a:solidFill>
                  <a:schemeClr val="dk1"/>
                </a:solidFill>
              </a:rPr>
              <a:t> в меню </a:t>
            </a:r>
            <a:r>
              <a:rPr lang="ru" sz="1700">
                <a:solidFill>
                  <a:schemeClr val="dk1"/>
                </a:solidFill>
              </a:rPr>
              <a:t>Display</a:t>
            </a:r>
            <a:r>
              <a:rPr b="0" lang="ru" sz="1700">
                <a:solidFill>
                  <a:schemeClr val="dk1"/>
                </a:solidFill>
              </a:rPr>
              <a:t>, после чего появится окно </a:t>
            </a:r>
            <a:r>
              <a:rPr lang="ru" sz="1700">
                <a:solidFill>
                  <a:schemeClr val="dk1"/>
                </a:solidFill>
              </a:rPr>
              <a:t>Communication Traffic</a:t>
            </a:r>
            <a:r>
              <a:rPr b="0" lang="ru" sz="1700">
                <a:solidFill>
                  <a:schemeClr val="dk1"/>
                </a:solidFill>
              </a:rPr>
              <a:t>. </a:t>
            </a:r>
            <a:endParaRPr b="0" sz="1700">
              <a:solidFill>
                <a:schemeClr val="dk1"/>
              </a:solidFill>
            </a:endParaRPr>
          </a:p>
        </p:txBody>
      </p:sp>
      <p:pic>
        <p:nvPicPr>
          <p:cNvPr id="265" name="Google Shape;26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851" y="2340350"/>
            <a:ext cx="5382000" cy="225894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1"/>
          <p:cNvSpPr txBox="1"/>
          <p:nvPr/>
        </p:nvSpPr>
        <p:spPr>
          <a:xfrm>
            <a:off x="301750" y="2174625"/>
            <a:ext cx="3140100" cy="19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В окне отображается обмен </a:t>
            </a:r>
            <a:br>
              <a:rPr lang="ru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в виде:</a:t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Proxima Nova"/>
              <a:buChar char="●"/>
            </a:pPr>
            <a:r>
              <a:rPr b="1"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запросов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от Master/Client (строки, начинающиеся с «</a:t>
            </a:r>
            <a:r>
              <a:rPr b="1" lang="ru" sz="1300">
                <a:solidFill>
                  <a:srgbClr val="47C397"/>
                </a:solidFill>
                <a:latin typeface="Proxima Nova"/>
                <a:ea typeface="Proxima Nova"/>
                <a:cs typeface="Proxima Nova"/>
                <a:sym typeface="Proxima Nova"/>
              </a:rPr>
              <a:t>Tx…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»)</a:t>
            </a: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Proxima Nova"/>
              <a:buChar char="●"/>
            </a:pPr>
            <a:r>
              <a:rPr b="1"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ответов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от Slave / Server (строки, начинающиеся с «</a:t>
            </a:r>
            <a:r>
              <a:rPr b="1" lang="ru" sz="1300">
                <a:solidFill>
                  <a:srgbClr val="47C397"/>
                </a:solidFill>
                <a:latin typeface="Proxima Nova"/>
                <a:ea typeface="Proxima Nova"/>
                <a:cs typeface="Proxima Nova"/>
                <a:sym typeface="Proxima Nova"/>
              </a:rPr>
              <a:t>Rx…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»)</a:t>
            </a:r>
            <a:endParaRPr sz="1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C397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2"/>
          <p:cNvSpPr/>
          <p:nvPr/>
        </p:nvSpPr>
        <p:spPr>
          <a:xfrm>
            <a:off x="8382000" y="2523325"/>
            <a:ext cx="2286000" cy="22860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2"/>
          <p:cNvSpPr/>
          <p:nvPr/>
        </p:nvSpPr>
        <p:spPr>
          <a:xfrm>
            <a:off x="6096000" y="2514600"/>
            <a:ext cx="2286000" cy="22860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" sz="4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</a:t>
            </a:r>
            <a:endParaRPr i="0" sz="4800" u="none" cap="none" strike="noStrike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74" name="Google Shape;274;p52"/>
          <p:cNvSpPr txBox="1"/>
          <p:nvPr>
            <p:ph type="title"/>
          </p:nvPr>
        </p:nvSpPr>
        <p:spPr>
          <a:xfrm>
            <a:off x="320052" y="283475"/>
            <a:ext cx="8696100" cy="246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">
                <a:solidFill>
                  <a:schemeClr val="lt1"/>
                </a:solidFill>
              </a:rPr>
              <a:t>Modbus Slave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3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Slave</a:t>
            </a:r>
            <a:endParaRPr sz="2800"/>
          </a:p>
        </p:txBody>
      </p:sp>
      <p:sp>
        <p:nvSpPr>
          <p:cNvPr id="281" name="Google Shape;281;p53"/>
          <p:cNvSpPr txBox="1"/>
          <p:nvPr>
            <p:ph idx="1" type="body"/>
          </p:nvPr>
        </p:nvSpPr>
        <p:spPr>
          <a:xfrm>
            <a:off x="301750" y="841750"/>
            <a:ext cx="5176800" cy="15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Приложение </a:t>
            </a:r>
            <a:r>
              <a:rPr lang="ru" sz="1700">
                <a:solidFill>
                  <a:schemeClr val="dk1"/>
                </a:solidFill>
              </a:rPr>
              <a:t>Modbus Slave</a:t>
            </a:r>
            <a:r>
              <a:rPr b="0" lang="ru" sz="1700">
                <a:solidFill>
                  <a:schemeClr val="dk1"/>
                </a:solidFill>
              </a:rPr>
              <a:t> предназначено для симуляции устройств Modbus Slave / Server, в том числе для совместной работы с </a:t>
            </a:r>
            <a:r>
              <a:rPr lang="ru" sz="1700">
                <a:solidFill>
                  <a:schemeClr val="dk1"/>
                </a:solidFill>
              </a:rPr>
              <a:t>Modbus Poll</a:t>
            </a:r>
            <a:r>
              <a:rPr b="0" lang="ru" sz="1700">
                <a:solidFill>
                  <a:schemeClr val="dk1"/>
                </a:solidFill>
              </a:rPr>
              <a:t>.</a:t>
            </a:r>
            <a:endParaRPr b="0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Это основной экран </a:t>
            </a:r>
            <a:r>
              <a:rPr lang="ru" sz="1700">
                <a:solidFill>
                  <a:schemeClr val="dk1"/>
                </a:solidFill>
              </a:rPr>
              <a:t>Modbus Slave</a:t>
            </a:r>
            <a:r>
              <a:rPr b="0" lang="ru" sz="1700">
                <a:solidFill>
                  <a:schemeClr val="dk1"/>
                </a:solidFill>
              </a:rPr>
              <a:t>, который появляется при запуске приложения</a:t>
            </a:r>
            <a:endParaRPr b="0" sz="1700">
              <a:solidFill>
                <a:schemeClr val="dk1"/>
              </a:solidFill>
            </a:endParaRPr>
          </a:p>
        </p:txBody>
      </p:sp>
      <p:pic>
        <p:nvPicPr>
          <p:cNvPr id="282" name="Google Shape;28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8550" y="265176"/>
            <a:ext cx="3345307" cy="418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Slave</a:t>
            </a:r>
            <a:endParaRPr sz="2800"/>
          </a:p>
        </p:txBody>
      </p:sp>
      <p:sp>
        <p:nvSpPr>
          <p:cNvPr id="289" name="Google Shape;289;p54"/>
          <p:cNvSpPr txBox="1"/>
          <p:nvPr>
            <p:ph idx="1" type="body"/>
          </p:nvPr>
        </p:nvSpPr>
        <p:spPr>
          <a:xfrm>
            <a:off x="301750" y="841750"/>
            <a:ext cx="5183100" cy="91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Для настройки виртуального устройства Modbus Slave выбираем пункт </a:t>
            </a:r>
            <a:r>
              <a:rPr lang="ru" sz="1700">
                <a:solidFill>
                  <a:schemeClr val="dk1"/>
                </a:solidFill>
              </a:rPr>
              <a:t>Slave Definition</a:t>
            </a:r>
            <a:r>
              <a:rPr b="0" lang="ru" sz="1700">
                <a:solidFill>
                  <a:schemeClr val="dk1"/>
                </a:solidFill>
              </a:rPr>
              <a:t> из меню </a:t>
            </a:r>
            <a:r>
              <a:rPr lang="ru" sz="1700">
                <a:solidFill>
                  <a:schemeClr val="dk1"/>
                </a:solidFill>
              </a:rPr>
              <a:t>Setup</a:t>
            </a:r>
            <a:r>
              <a:rPr b="0" lang="ru" sz="1700">
                <a:solidFill>
                  <a:schemeClr val="dk1"/>
                </a:solidFill>
              </a:rPr>
              <a:t> или нажать F8</a:t>
            </a:r>
            <a:endParaRPr b="0" sz="1700">
              <a:solidFill>
                <a:schemeClr val="dk1"/>
              </a:solidFill>
            </a:endParaRPr>
          </a:p>
        </p:txBody>
      </p:sp>
      <p:pic>
        <p:nvPicPr>
          <p:cNvPr id="290" name="Google Shape;29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850" y="265176"/>
            <a:ext cx="3339019" cy="418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5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Slave</a:t>
            </a:r>
            <a:endParaRPr sz="2800"/>
          </a:p>
        </p:txBody>
      </p:sp>
      <p:sp>
        <p:nvSpPr>
          <p:cNvPr id="297" name="Google Shape;297;p55"/>
          <p:cNvSpPr txBox="1"/>
          <p:nvPr>
            <p:ph idx="1" type="body"/>
          </p:nvPr>
        </p:nvSpPr>
        <p:spPr>
          <a:xfrm>
            <a:off x="301750" y="844975"/>
            <a:ext cx="5436000" cy="311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700">
                <a:solidFill>
                  <a:schemeClr val="dk1"/>
                </a:solidFill>
              </a:rPr>
              <a:t>В появившемся окне Slave Definition вносим следующие данные:</a:t>
            </a:r>
            <a:endParaRPr b="0" sz="17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ru" sz="1300">
                <a:solidFill>
                  <a:srgbClr val="47C397"/>
                </a:solidFill>
              </a:rPr>
              <a:t>Slave ID</a:t>
            </a:r>
            <a:r>
              <a:rPr b="0" lang="ru" sz="1300">
                <a:solidFill>
                  <a:schemeClr val="dk1"/>
                </a:solidFill>
              </a:rPr>
              <a:t> — адрес ведомого устройства Modbus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ru" sz="1300">
                <a:solidFill>
                  <a:srgbClr val="47C397"/>
                </a:solidFill>
              </a:rPr>
              <a:t>Function</a:t>
            </a:r>
            <a:r>
              <a:rPr b="0" i="1" lang="ru" sz="1300">
                <a:solidFill>
                  <a:schemeClr val="dk1"/>
                </a:solidFill>
              </a:rPr>
              <a:t> </a:t>
            </a:r>
            <a:r>
              <a:rPr b="0" lang="ru" sz="1300">
                <a:solidFill>
                  <a:schemeClr val="dk1"/>
                </a:solidFill>
              </a:rPr>
              <a:t>—</a:t>
            </a:r>
            <a:r>
              <a:rPr b="0" lang="ru" sz="1300">
                <a:solidFill>
                  <a:schemeClr val="dk1"/>
                </a:solidFill>
              </a:rPr>
              <a:t> функция чтения/записи (01, 02…)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ru" sz="1300">
                <a:solidFill>
                  <a:srgbClr val="47C397"/>
                </a:solidFill>
              </a:rPr>
              <a:t>Address</a:t>
            </a:r>
            <a:r>
              <a:rPr b="0" lang="ru" sz="1300">
                <a:solidFill>
                  <a:schemeClr val="dk1"/>
                </a:solidFill>
              </a:rPr>
              <a:t> — адрес регистра, начиная с которого будет производиться чтение или запись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ru" sz="1300">
                <a:solidFill>
                  <a:srgbClr val="47C397"/>
                </a:solidFill>
              </a:rPr>
              <a:t>Quantity</a:t>
            </a:r>
            <a:r>
              <a:rPr b="0" i="1" lang="ru" sz="1300">
                <a:solidFill>
                  <a:schemeClr val="dk1"/>
                </a:solidFill>
              </a:rPr>
              <a:t> </a:t>
            </a:r>
            <a:r>
              <a:rPr b="0" lang="ru" sz="1300">
                <a:solidFill>
                  <a:schemeClr val="dk1"/>
                </a:solidFill>
              </a:rPr>
              <a:t>—</a:t>
            </a:r>
            <a:r>
              <a:rPr b="0" lang="ru" sz="1300">
                <a:solidFill>
                  <a:schemeClr val="dk1"/>
                </a:solidFill>
              </a:rPr>
              <a:t> количество регистров, участвующих в операции чтения или записи (начиная с того, что указан в поле </a:t>
            </a:r>
            <a:r>
              <a:rPr lang="ru" sz="1300">
                <a:solidFill>
                  <a:schemeClr val="dk1"/>
                </a:solidFill>
              </a:rPr>
              <a:t>Address</a:t>
            </a:r>
            <a:r>
              <a:rPr b="0" lang="ru" sz="1300">
                <a:solidFill>
                  <a:schemeClr val="dk1"/>
                </a:solidFill>
              </a:rPr>
              <a:t>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ru" sz="1300">
                <a:solidFill>
                  <a:srgbClr val="47C397"/>
                </a:solidFill>
              </a:rPr>
              <a:t>Rows</a:t>
            </a:r>
            <a:r>
              <a:rPr b="0" lang="ru" sz="1300">
                <a:solidFill>
                  <a:schemeClr val="dk1"/>
                </a:solidFill>
              </a:rPr>
              <a:t> — количество строк с содержимым регистров, видимых </a:t>
            </a:r>
            <a:br>
              <a:rPr b="0" lang="ru" sz="1300">
                <a:solidFill>
                  <a:schemeClr val="dk1"/>
                </a:solidFill>
              </a:rPr>
            </a:br>
            <a:r>
              <a:rPr b="0" lang="ru" sz="1300">
                <a:solidFill>
                  <a:schemeClr val="dk1"/>
                </a:solidFill>
              </a:rPr>
              <a:t>на основном экране</a:t>
            </a:r>
            <a:endParaRPr b="0" sz="1300">
              <a:solidFill>
                <a:schemeClr val="dk1"/>
              </a:solidFill>
            </a:endParaRPr>
          </a:p>
        </p:txBody>
      </p:sp>
      <p:pic>
        <p:nvPicPr>
          <p:cNvPr id="298" name="Google Shape;29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400" y="844976"/>
            <a:ext cx="3101450" cy="345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6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Slave</a:t>
            </a:r>
            <a:endParaRPr sz="2800"/>
          </a:p>
        </p:txBody>
      </p:sp>
      <p:sp>
        <p:nvSpPr>
          <p:cNvPr id="305" name="Google Shape;305;p56"/>
          <p:cNvSpPr txBox="1"/>
          <p:nvPr>
            <p:ph idx="1" type="body"/>
          </p:nvPr>
        </p:nvSpPr>
        <p:spPr>
          <a:xfrm>
            <a:off x="301750" y="841750"/>
            <a:ext cx="8842200" cy="2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300">
                <a:solidFill>
                  <a:schemeClr val="dk1"/>
                </a:solidFill>
              </a:rPr>
              <a:t>В меню </a:t>
            </a:r>
            <a:r>
              <a:rPr lang="ru" sz="1300">
                <a:solidFill>
                  <a:schemeClr val="dk1"/>
                </a:solidFill>
              </a:rPr>
              <a:t>Display</a:t>
            </a:r>
            <a:r>
              <a:rPr b="0" lang="ru" sz="1300">
                <a:solidFill>
                  <a:schemeClr val="dk1"/>
                </a:solidFill>
              </a:rPr>
              <a:t> можно выбрать, в каком виде будет отображаться адресация регистров: </a:t>
            </a:r>
            <a:endParaRPr b="0" sz="1300">
              <a:solidFill>
                <a:schemeClr val="dk1"/>
              </a:solidFill>
            </a:endParaRPr>
          </a:p>
        </p:txBody>
      </p:sp>
      <p:sp>
        <p:nvSpPr>
          <p:cNvPr id="306" name="Google Shape;306;p56"/>
          <p:cNvSpPr txBox="1"/>
          <p:nvPr/>
        </p:nvSpPr>
        <p:spPr>
          <a:xfrm>
            <a:off x="406263" y="10418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относительная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r>
              <a:rPr b="1" lang="ru" sz="1300">
                <a:solidFill>
                  <a:srgbClr val="47C397"/>
                </a:solidFill>
                <a:latin typeface="Proxima Nova"/>
                <a:ea typeface="Proxima Nova"/>
                <a:cs typeface="Proxima Nova"/>
                <a:sym typeface="Proxima Nova"/>
              </a:rPr>
              <a:t>Protocol Addresses (Base 0)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) </a:t>
            </a:r>
            <a:endParaRPr/>
          </a:p>
        </p:txBody>
      </p:sp>
      <p:sp>
        <p:nvSpPr>
          <p:cNvPr id="307" name="Google Shape;307;p56"/>
          <p:cNvSpPr txBox="1"/>
          <p:nvPr/>
        </p:nvSpPr>
        <p:spPr>
          <a:xfrm>
            <a:off x="4682813" y="10418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или </a:t>
            </a:r>
            <a:r>
              <a:rPr b="1"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абсолютная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r>
              <a:rPr b="1" lang="ru" sz="1300">
                <a:solidFill>
                  <a:srgbClr val="47C397"/>
                </a:solidFill>
                <a:latin typeface="Proxima Nova"/>
                <a:ea typeface="Proxima Nova"/>
                <a:cs typeface="Proxima Nova"/>
                <a:sym typeface="Proxima Nova"/>
              </a:rPr>
              <a:t>PLC Addresses (Base 1)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08" name="Google Shape;30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750" y="1529975"/>
            <a:ext cx="3209027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652" y="1529975"/>
            <a:ext cx="3203194" cy="33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7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Slave</a:t>
            </a:r>
            <a:endParaRPr sz="2800"/>
          </a:p>
        </p:txBody>
      </p:sp>
      <p:sp>
        <p:nvSpPr>
          <p:cNvPr id="316" name="Google Shape;316;p57"/>
          <p:cNvSpPr txBox="1"/>
          <p:nvPr>
            <p:ph idx="1" type="body"/>
          </p:nvPr>
        </p:nvSpPr>
        <p:spPr>
          <a:xfrm>
            <a:off x="301750" y="823775"/>
            <a:ext cx="4764900" cy="15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Для включения виртуального устройства Slave нажимаем F3, после чего на экране появится окно с предложением ввести номер ключа регистрации.</a:t>
            </a:r>
            <a:endParaRPr b="0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Нажимаем кнопку </a:t>
            </a:r>
            <a:r>
              <a:rPr lang="ru" sz="1700">
                <a:solidFill>
                  <a:schemeClr val="dk1"/>
                </a:solidFill>
              </a:rPr>
              <a:t>Register later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317" name="Google Shape;31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413" y="823775"/>
            <a:ext cx="3457432" cy="33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C397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0"/>
          <p:cNvSpPr/>
          <p:nvPr/>
        </p:nvSpPr>
        <p:spPr>
          <a:xfrm>
            <a:off x="8382000" y="2523325"/>
            <a:ext cx="2286000" cy="22860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0"/>
          <p:cNvSpPr/>
          <p:nvPr/>
        </p:nvSpPr>
        <p:spPr>
          <a:xfrm>
            <a:off x="6096000" y="2514600"/>
            <a:ext cx="2286000" cy="22860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" sz="4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1</a:t>
            </a:r>
            <a:endParaRPr i="0" sz="4800" u="none" cap="none" strike="noStrike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75" name="Google Shape;175;p40"/>
          <p:cNvSpPr txBox="1"/>
          <p:nvPr>
            <p:ph type="title"/>
          </p:nvPr>
        </p:nvSpPr>
        <p:spPr>
          <a:xfrm>
            <a:off x="320052" y="283475"/>
            <a:ext cx="8696100" cy="246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">
                <a:solidFill>
                  <a:schemeClr val="lt1"/>
                </a:solidFill>
              </a:rPr>
              <a:t>Modbus Poll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8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Slave</a:t>
            </a:r>
            <a:endParaRPr sz="2800"/>
          </a:p>
        </p:txBody>
      </p:sp>
      <p:sp>
        <p:nvSpPr>
          <p:cNvPr id="324" name="Google Shape;324;p58"/>
          <p:cNvSpPr txBox="1"/>
          <p:nvPr>
            <p:ph idx="1" type="body"/>
          </p:nvPr>
        </p:nvSpPr>
        <p:spPr>
          <a:xfrm>
            <a:off x="301750" y="841750"/>
            <a:ext cx="8522100" cy="129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После этого появится предупреждение о том, что работа программы будет прекращена через определенное количество дней (в общей сложности 30 дней </a:t>
            </a:r>
            <a:br>
              <a:rPr b="0" lang="ru" sz="1700">
                <a:solidFill>
                  <a:schemeClr val="dk1"/>
                </a:solidFill>
              </a:rPr>
            </a:br>
            <a:r>
              <a:rPr b="0" lang="ru" sz="1700">
                <a:solidFill>
                  <a:schemeClr val="dk1"/>
                </a:solidFill>
              </a:rPr>
              <a:t>с момента установки).</a:t>
            </a:r>
            <a:endParaRPr b="0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Нажимаем кнопку </a:t>
            </a:r>
            <a:r>
              <a:rPr lang="ru" sz="1700">
                <a:solidFill>
                  <a:schemeClr val="dk1"/>
                </a:solidFill>
              </a:rPr>
              <a:t>OK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325" name="Google Shape;32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400" y="2216500"/>
            <a:ext cx="3152775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9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Slave</a:t>
            </a:r>
            <a:endParaRPr sz="2800"/>
          </a:p>
        </p:txBody>
      </p:sp>
      <p:sp>
        <p:nvSpPr>
          <p:cNvPr id="332" name="Google Shape;332;p59"/>
          <p:cNvSpPr txBox="1"/>
          <p:nvPr>
            <p:ph idx="1" type="body"/>
          </p:nvPr>
        </p:nvSpPr>
        <p:spPr>
          <a:xfrm>
            <a:off x="301750" y="841750"/>
            <a:ext cx="4572900" cy="17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В появившемся окне </a:t>
            </a:r>
            <a:r>
              <a:rPr lang="ru" sz="1700">
                <a:solidFill>
                  <a:schemeClr val="dk1"/>
                </a:solidFill>
              </a:rPr>
              <a:t>Connection Setup</a:t>
            </a:r>
            <a:r>
              <a:rPr b="0" lang="ru" sz="1700">
                <a:solidFill>
                  <a:schemeClr val="dk1"/>
                </a:solidFill>
              </a:rPr>
              <a:t> выбираем </a:t>
            </a:r>
            <a:r>
              <a:rPr lang="ru" sz="1700">
                <a:solidFill>
                  <a:srgbClr val="47C397"/>
                </a:solidFill>
              </a:rPr>
              <a:t>Connection</a:t>
            </a:r>
            <a:r>
              <a:rPr b="0" lang="ru" sz="1700">
                <a:solidFill>
                  <a:schemeClr val="dk1"/>
                </a:solidFill>
              </a:rPr>
              <a:t> — тип соединения (Serial Port или один из вариантов Modbus </a:t>
            </a:r>
            <a:br>
              <a:rPr b="0" lang="ru" sz="1700">
                <a:solidFill>
                  <a:schemeClr val="dk1"/>
                </a:solidFill>
              </a:rPr>
            </a:br>
            <a:r>
              <a:rPr b="0" lang="ru" sz="1700">
                <a:solidFill>
                  <a:schemeClr val="dk1"/>
                </a:solidFill>
              </a:rPr>
              <a:t>с использованием TCP)</a:t>
            </a:r>
            <a:endParaRPr b="0" sz="1700">
              <a:solidFill>
                <a:schemeClr val="dk1"/>
              </a:solidFill>
            </a:endParaRPr>
          </a:p>
        </p:txBody>
      </p:sp>
      <p:pic>
        <p:nvPicPr>
          <p:cNvPr id="333" name="Google Shape;33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9600" y="841751"/>
            <a:ext cx="3524250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0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Slave</a:t>
            </a:r>
            <a:endParaRPr sz="2800"/>
          </a:p>
        </p:txBody>
      </p:sp>
      <p:sp>
        <p:nvSpPr>
          <p:cNvPr id="340" name="Google Shape;340;p60"/>
          <p:cNvSpPr txBox="1"/>
          <p:nvPr>
            <p:ph idx="1" type="body"/>
          </p:nvPr>
        </p:nvSpPr>
        <p:spPr>
          <a:xfrm>
            <a:off x="301750" y="841750"/>
            <a:ext cx="4992600" cy="3687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Если выбран один из вариантов с использованием </a:t>
            </a:r>
            <a:r>
              <a:rPr lang="ru" sz="1700">
                <a:solidFill>
                  <a:schemeClr val="dk1"/>
                </a:solidFill>
              </a:rPr>
              <a:t>Over TCP</a:t>
            </a:r>
            <a:r>
              <a:rPr b="0" lang="ru" sz="1700">
                <a:solidFill>
                  <a:schemeClr val="dk1"/>
                </a:solidFill>
              </a:rPr>
              <a:t> или </a:t>
            </a:r>
            <a:r>
              <a:rPr lang="ru" sz="1700">
                <a:solidFill>
                  <a:schemeClr val="dk1"/>
                </a:solidFill>
              </a:rPr>
              <a:t>Over UDP</a:t>
            </a:r>
            <a:r>
              <a:rPr b="0" lang="ru" sz="1700">
                <a:solidFill>
                  <a:schemeClr val="dk1"/>
                </a:solidFill>
              </a:rPr>
              <a:t>, то указываем:</a:t>
            </a:r>
            <a:endParaRPr b="0" sz="17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в каком режиме — RTU или ASCII — будет производиться обмен (раздел </a:t>
            </a:r>
            <a:r>
              <a:rPr lang="ru" sz="1300">
                <a:solidFill>
                  <a:srgbClr val="47C397"/>
                </a:solidFill>
              </a:rPr>
              <a:t>Mode</a:t>
            </a:r>
            <a:r>
              <a:rPr b="0" lang="ru" sz="1300">
                <a:solidFill>
                  <a:schemeClr val="dk1"/>
                </a:solidFill>
              </a:rPr>
              <a:t>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допустимое время ожидания ответа от Modbus Slave (</a:t>
            </a:r>
            <a:r>
              <a:rPr lang="ru" sz="1300">
                <a:solidFill>
                  <a:srgbClr val="47C397"/>
                </a:solidFill>
              </a:rPr>
              <a:t>Response Timeout</a:t>
            </a:r>
            <a:r>
              <a:rPr b="0" lang="ru" sz="1300">
                <a:solidFill>
                  <a:schemeClr val="dk1"/>
                </a:solidFill>
              </a:rPr>
              <a:t>) 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время паузы между опросами (</a:t>
            </a:r>
            <a:r>
              <a:rPr lang="ru" sz="1300">
                <a:solidFill>
                  <a:srgbClr val="47C397"/>
                </a:solidFill>
              </a:rPr>
              <a:t>Delay Between Polls</a:t>
            </a:r>
            <a:r>
              <a:rPr b="0" lang="ru" sz="1300">
                <a:solidFill>
                  <a:schemeClr val="dk1"/>
                </a:solidFill>
              </a:rPr>
              <a:t>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IP-адрес и виртуальный порт устройства Modbus Slave </a:t>
            </a:r>
            <a:br>
              <a:rPr b="0" lang="ru" sz="1300">
                <a:solidFill>
                  <a:schemeClr val="dk1"/>
                </a:solidFill>
              </a:rPr>
            </a:br>
            <a:r>
              <a:rPr b="0" lang="ru" sz="1300">
                <a:solidFill>
                  <a:schemeClr val="dk1"/>
                </a:solidFill>
              </a:rPr>
              <a:t>(</a:t>
            </a:r>
            <a:r>
              <a:rPr lang="ru" sz="1300">
                <a:solidFill>
                  <a:srgbClr val="47C397"/>
                </a:solidFill>
              </a:rPr>
              <a:t>IP Address or Node Name, Server Port</a:t>
            </a:r>
            <a:r>
              <a:rPr b="0" lang="ru" sz="1300">
                <a:solidFill>
                  <a:schemeClr val="dk1"/>
                </a:solidFill>
              </a:rPr>
              <a:t>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максимальное время отсутствия соединения (</a:t>
            </a:r>
            <a:r>
              <a:rPr lang="ru" sz="1300">
                <a:solidFill>
                  <a:srgbClr val="47C397"/>
                </a:solidFill>
              </a:rPr>
              <a:t>Connect Timeout</a:t>
            </a:r>
            <a:r>
              <a:rPr b="0" lang="ru" sz="1300">
                <a:solidFill>
                  <a:schemeClr val="dk1"/>
                </a:solidFill>
              </a:rPr>
              <a:t>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версия протокола IP:</a:t>
            </a:r>
            <a:r>
              <a:rPr lang="ru" sz="1300">
                <a:solidFill>
                  <a:srgbClr val="47C397"/>
                </a:solidFill>
              </a:rPr>
              <a:t> IPv4</a:t>
            </a:r>
            <a:r>
              <a:rPr b="0" lang="ru" sz="1300">
                <a:solidFill>
                  <a:schemeClr val="dk1"/>
                </a:solidFill>
              </a:rPr>
              <a:t> или </a:t>
            </a:r>
            <a:r>
              <a:rPr lang="ru" sz="1300">
                <a:solidFill>
                  <a:srgbClr val="47C397"/>
                </a:solidFill>
              </a:rPr>
              <a:t>IPv6</a:t>
            </a:r>
            <a:endParaRPr b="0" sz="1700">
              <a:solidFill>
                <a:schemeClr val="dk1"/>
              </a:solidFill>
            </a:endParaRPr>
          </a:p>
        </p:txBody>
      </p:sp>
      <p:pic>
        <p:nvPicPr>
          <p:cNvPr id="341" name="Google Shape;34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350" y="841751"/>
            <a:ext cx="3524250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1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Slave</a:t>
            </a:r>
            <a:endParaRPr sz="2800"/>
          </a:p>
        </p:txBody>
      </p:sp>
      <p:sp>
        <p:nvSpPr>
          <p:cNvPr id="348" name="Google Shape;348;p61"/>
          <p:cNvSpPr txBox="1"/>
          <p:nvPr>
            <p:ph idx="1" type="body"/>
          </p:nvPr>
        </p:nvSpPr>
        <p:spPr>
          <a:xfrm>
            <a:off x="301750" y="841750"/>
            <a:ext cx="4578600" cy="15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При выборе варианта </a:t>
            </a:r>
            <a:r>
              <a:rPr lang="ru" sz="1700">
                <a:solidFill>
                  <a:schemeClr val="dk1"/>
                </a:solidFill>
              </a:rPr>
              <a:t>Modbus TCP/IP</a:t>
            </a:r>
            <a:r>
              <a:rPr b="0" lang="ru" sz="1700">
                <a:solidFill>
                  <a:schemeClr val="dk1"/>
                </a:solidFill>
              </a:rPr>
              <a:t> настройки аналогичны предыдущим.</a:t>
            </a:r>
            <a:endParaRPr b="0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Исключение — недоступен выбор режима RTU или ASCII. Это вполне логично, так как в Modbus TCP такие режимы отсутствуют</a:t>
            </a:r>
            <a:endParaRPr b="0" sz="1700">
              <a:solidFill>
                <a:schemeClr val="dk1"/>
              </a:solidFill>
            </a:endParaRPr>
          </a:p>
        </p:txBody>
      </p:sp>
      <p:pic>
        <p:nvPicPr>
          <p:cNvPr id="349" name="Google Shape;34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9675" y="841751"/>
            <a:ext cx="3524250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C397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2"/>
          <p:cNvSpPr/>
          <p:nvPr/>
        </p:nvSpPr>
        <p:spPr>
          <a:xfrm>
            <a:off x="8382000" y="2523325"/>
            <a:ext cx="2286000" cy="22860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62"/>
          <p:cNvSpPr/>
          <p:nvPr/>
        </p:nvSpPr>
        <p:spPr>
          <a:xfrm>
            <a:off x="6096000" y="2514600"/>
            <a:ext cx="2286000" cy="22860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" sz="4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3</a:t>
            </a:r>
            <a:endParaRPr i="0" sz="4800" u="none" cap="none" strike="noStrike">
              <a:solidFill>
                <a:schemeClr val="dk2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57" name="Google Shape;357;p62"/>
          <p:cNvSpPr txBox="1"/>
          <p:nvPr>
            <p:ph type="title"/>
          </p:nvPr>
        </p:nvSpPr>
        <p:spPr>
          <a:xfrm>
            <a:off x="320052" y="283475"/>
            <a:ext cx="8696100" cy="246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">
                <a:solidFill>
                  <a:schemeClr val="lt1"/>
                </a:solidFill>
              </a:rPr>
              <a:t>Modbus Poll &amp; Modbus Slave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3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Poll &amp; Modbus Slave</a:t>
            </a:r>
            <a:endParaRPr sz="2800"/>
          </a:p>
        </p:txBody>
      </p:sp>
      <p:sp>
        <p:nvSpPr>
          <p:cNvPr id="364" name="Google Shape;364;p63"/>
          <p:cNvSpPr txBox="1"/>
          <p:nvPr>
            <p:ph idx="1" type="body"/>
          </p:nvPr>
        </p:nvSpPr>
        <p:spPr>
          <a:xfrm>
            <a:off x="301750" y="841750"/>
            <a:ext cx="8522100" cy="8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На рисунке показаны настройки Modbus Poll и Modbus Slave, позволяющие производить их корректную совместную работу в режиме </a:t>
            </a:r>
            <a:r>
              <a:rPr lang="ru" sz="1700">
                <a:solidFill>
                  <a:schemeClr val="dk1"/>
                </a:solidFill>
              </a:rPr>
              <a:t>Connect</a:t>
            </a:r>
            <a:r>
              <a:rPr b="0" lang="ru" sz="1700">
                <a:solidFill>
                  <a:schemeClr val="dk1"/>
                </a:solidFill>
              </a:rPr>
              <a:t> (раздел </a:t>
            </a:r>
            <a:r>
              <a:rPr lang="ru" sz="1700">
                <a:solidFill>
                  <a:schemeClr val="dk1"/>
                </a:solidFill>
              </a:rPr>
              <a:t>Definitions</a:t>
            </a:r>
            <a:r>
              <a:rPr b="0" lang="ru" sz="1700">
                <a:solidFill>
                  <a:schemeClr val="dk1"/>
                </a:solidFill>
              </a:rPr>
              <a:t>)</a:t>
            </a:r>
            <a:endParaRPr b="0" sz="1700">
              <a:solidFill>
                <a:schemeClr val="dk1"/>
              </a:solidFill>
            </a:endParaRPr>
          </a:p>
        </p:txBody>
      </p:sp>
      <p:pic>
        <p:nvPicPr>
          <p:cNvPr id="365" name="Google Shape;36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750" y="1770600"/>
            <a:ext cx="6767197" cy="306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4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Poll &amp; Modbus Slave</a:t>
            </a:r>
            <a:endParaRPr sz="2800"/>
          </a:p>
        </p:txBody>
      </p:sp>
      <p:sp>
        <p:nvSpPr>
          <p:cNvPr id="372" name="Google Shape;372;p64"/>
          <p:cNvSpPr txBox="1"/>
          <p:nvPr>
            <p:ph idx="1" type="body"/>
          </p:nvPr>
        </p:nvSpPr>
        <p:spPr>
          <a:xfrm>
            <a:off x="301750" y="841750"/>
            <a:ext cx="8522100" cy="8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На рисунке показаны настройки Modbus Poll и Modbus Slave, позволяющие производить их корректную совместную работу в режиме </a:t>
            </a:r>
            <a:r>
              <a:rPr lang="ru" sz="1700">
                <a:solidFill>
                  <a:schemeClr val="dk1"/>
                </a:solidFill>
              </a:rPr>
              <a:t>Connect</a:t>
            </a:r>
            <a:r>
              <a:rPr b="0" lang="ru" sz="1700">
                <a:solidFill>
                  <a:schemeClr val="dk1"/>
                </a:solidFill>
              </a:rPr>
              <a:t> (раздел </a:t>
            </a:r>
            <a:r>
              <a:rPr lang="ru" sz="1700">
                <a:solidFill>
                  <a:schemeClr val="dk1"/>
                </a:solidFill>
              </a:rPr>
              <a:t>Connection Setup</a:t>
            </a:r>
            <a:r>
              <a:rPr b="0" lang="ru" sz="1700">
                <a:solidFill>
                  <a:schemeClr val="dk1"/>
                </a:solidFill>
              </a:rPr>
              <a:t>)</a:t>
            </a:r>
            <a:endParaRPr b="0" sz="1700">
              <a:solidFill>
                <a:schemeClr val="dk1"/>
              </a:solidFill>
            </a:endParaRPr>
          </a:p>
        </p:txBody>
      </p:sp>
      <p:pic>
        <p:nvPicPr>
          <p:cNvPr id="373" name="Google Shape;37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750" y="1770725"/>
            <a:ext cx="6604202" cy="30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65"/>
          <p:cNvGrpSpPr/>
          <p:nvPr/>
        </p:nvGrpSpPr>
        <p:grpSpPr>
          <a:xfrm>
            <a:off x="8549243" y="4536458"/>
            <a:ext cx="258577" cy="265368"/>
            <a:chOff x="238125" y="2432825"/>
            <a:chExt cx="779550" cy="781875"/>
          </a:xfrm>
        </p:grpSpPr>
        <p:sp>
          <p:nvSpPr>
            <p:cNvPr id="379" name="Google Shape;379;p65"/>
            <p:cNvSpPr/>
            <p:nvPr/>
          </p:nvSpPr>
          <p:spPr>
            <a:xfrm>
              <a:off x="238125" y="2842375"/>
              <a:ext cx="372325" cy="372325"/>
            </a:xfrm>
            <a:custGeom>
              <a:rect b="b" l="l" r="r" t="t"/>
              <a:pathLst>
                <a:path extrusionOk="0" h="14893" w="14893">
                  <a:moveTo>
                    <a:pt x="8005" y="0"/>
                  </a:moveTo>
                  <a:cubicBezTo>
                    <a:pt x="7819" y="0"/>
                    <a:pt x="7632" y="0"/>
                    <a:pt x="7446" y="0"/>
                  </a:cubicBezTo>
                  <a:cubicBezTo>
                    <a:pt x="3351" y="0"/>
                    <a:pt x="0" y="3258"/>
                    <a:pt x="0" y="7446"/>
                  </a:cubicBezTo>
                  <a:cubicBezTo>
                    <a:pt x="0" y="11542"/>
                    <a:pt x="3351" y="14892"/>
                    <a:pt x="7446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7074"/>
                    <a:pt x="14799" y="6795"/>
                    <a:pt x="14799" y="6515"/>
                  </a:cubicBezTo>
                  <a:cubicBezTo>
                    <a:pt x="11262" y="6236"/>
                    <a:pt x="8470" y="3444"/>
                    <a:pt x="8005" y="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5"/>
            <p:cNvSpPr/>
            <p:nvPr/>
          </p:nvSpPr>
          <p:spPr>
            <a:xfrm>
              <a:off x="238125" y="2432825"/>
              <a:ext cx="372325" cy="372325"/>
            </a:xfrm>
            <a:custGeom>
              <a:rect b="b" l="l" r="r" t="t"/>
              <a:pathLst>
                <a:path extrusionOk="0" h="14893" w="14893">
                  <a:moveTo>
                    <a:pt x="14893" y="7447"/>
                  </a:moveTo>
                  <a:cubicBezTo>
                    <a:pt x="14893" y="3351"/>
                    <a:pt x="11542" y="0"/>
                    <a:pt x="7446" y="0"/>
                  </a:cubicBezTo>
                  <a:cubicBezTo>
                    <a:pt x="3351" y="0"/>
                    <a:pt x="0" y="3351"/>
                    <a:pt x="0" y="7447"/>
                  </a:cubicBezTo>
                  <a:cubicBezTo>
                    <a:pt x="0" y="11542"/>
                    <a:pt x="3351" y="14893"/>
                    <a:pt x="7446" y="14893"/>
                  </a:cubicBezTo>
                  <a:cubicBezTo>
                    <a:pt x="7632" y="14893"/>
                    <a:pt x="7819" y="14893"/>
                    <a:pt x="8005" y="14893"/>
                  </a:cubicBezTo>
                  <a:cubicBezTo>
                    <a:pt x="8284" y="11170"/>
                    <a:pt x="11169" y="8284"/>
                    <a:pt x="14799" y="8005"/>
                  </a:cubicBezTo>
                  <a:cubicBezTo>
                    <a:pt x="14799" y="7819"/>
                    <a:pt x="14893" y="7633"/>
                    <a:pt x="14893" y="7447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5"/>
            <p:cNvSpPr/>
            <p:nvPr/>
          </p:nvSpPr>
          <p:spPr>
            <a:xfrm>
              <a:off x="645325" y="2432825"/>
              <a:ext cx="372350" cy="372325"/>
            </a:xfrm>
            <a:custGeom>
              <a:rect b="b" l="l" r="r" t="t"/>
              <a:pathLst>
                <a:path extrusionOk="0" h="14893" w="14894">
                  <a:moveTo>
                    <a:pt x="6516" y="14800"/>
                  </a:moveTo>
                  <a:cubicBezTo>
                    <a:pt x="6795" y="14893"/>
                    <a:pt x="7075" y="14893"/>
                    <a:pt x="7447" y="14893"/>
                  </a:cubicBezTo>
                  <a:cubicBezTo>
                    <a:pt x="11542" y="14893"/>
                    <a:pt x="14893" y="11542"/>
                    <a:pt x="14893" y="7447"/>
                  </a:cubicBezTo>
                  <a:cubicBezTo>
                    <a:pt x="14893" y="3351"/>
                    <a:pt x="11542" y="0"/>
                    <a:pt x="7447" y="0"/>
                  </a:cubicBezTo>
                  <a:cubicBezTo>
                    <a:pt x="3351" y="0"/>
                    <a:pt x="1" y="3351"/>
                    <a:pt x="1" y="7447"/>
                  </a:cubicBezTo>
                  <a:cubicBezTo>
                    <a:pt x="1" y="7633"/>
                    <a:pt x="1" y="7819"/>
                    <a:pt x="1" y="8005"/>
                  </a:cubicBezTo>
                  <a:cubicBezTo>
                    <a:pt x="3538" y="8470"/>
                    <a:pt x="6237" y="11263"/>
                    <a:pt x="6516" y="1480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5"/>
            <p:cNvSpPr/>
            <p:nvPr/>
          </p:nvSpPr>
          <p:spPr>
            <a:xfrm>
              <a:off x="645325" y="2842375"/>
              <a:ext cx="372350" cy="372325"/>
            </a:xfrm>
            <a:custGeom>
              <a:rect b="b" l="l" r="r" t="t"/>
              <a:pathLst>
                <a:path extrusionOk="0" h="14893" w="14894">
                  <a:moveTo>
                    <a:pt x="94" y="6422"/>
                  </a:moveTo>
                  <a:cubicBezTo>
                    <a:pt x="1" y="6795"/>
                    <a:pt x="1" y="7074"/>
                    <a:pt x="1" y="7446"/>
                  </a:cubicBezTo>
                  <a:cubicBezTo>
                    <a:pt x="1" y="11542"/>
                    <a:pt x="3351" y="14892"/>
                    <a:pt x="7447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3258"/>
                    <a:pt x="11542" y="0"/>
                    <a:pt x="7447" y="0"/>
                  </a:cubicBezTo>
                  <a:cubicBezTo>
                    <a:pt x="7075" y="0"/>
                    <a:pt x="6795" y="0"/>
                    <a:pt x="6423" y="0"/>
                  </a:cubicBezTo>
                  <a:cubicBezTo>
                    <a:pt x="6051" y="3351"/>
                    <a:pt x="3351" y="6050"/>
                    <a:pt x="94" y="6422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65"/>
          <p:cNvSpPr txBox="1"/>
          <p:nvPr/>
        </p:nvSpPr>
        <p:spPr>
          <a:xfrm>
            <a:off x="288995" y="280133"/>
            <a:ext cx="8566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1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Poll</a:t>
            </a:r>
            <a:endParaRPr sz="2800"/>
          </a:p>
        </p:txBody>
      </p:sp>
      <p:pic>
        <p:nvPicPr>
          <p:cNvPr id="182" name="Google Shape;1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950" y="265176"/>
            <a:ext cx="4212972" cy="4189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1"/>
          <p:cNvSpPr txBox="1"/>
          <p:nvPr>
            <p:ph idx="1" type="body"/>
          </p:nvPr>
        </p:nvSpPr>
        <p:spPr>
          <a:xfrm>
            <a:off x="301750" y="841750"/>
            <a:ext cx="4309200" cy="36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600">
                <a:solidFill>
                  <a:schemeClr val="dk1"/>
                </a:solidFill>
              </a:rPr>
              <a:t>Приложение </a:t>
            </a:r>
            <a:r>
              <a:rPr lang="ru" sz="1600">
                <a:solidFill>
                  <a:schemeClr val="dk1"/>
                </a:solidFill>
              </a:rPr>
              <a:t>Modbus Poll</a:t>
            </a:r>
            <a:r>
              <a:rPr b="0" lang="ru" sz="1600">
                <a:solidFill>
                  <a:schemeClr val="dk1"/>
                </a:solidFill>
              </a:rPr>
              <a:t> предназначено для работы с устройствами Modbus Slave / Server, которые подключаются </a:t>
            </a:r>
            <a:br>
              <a:rPr b="0" lang="ru" sz="1600">
                <a:solidFill>
                  <a:schemeClr val="dk1"/>
                </a:solidFill>
              </a:rPr>
            </a:br>
            <a:r>
              <a:rPr b="0" lang="ru" sz="1600">
                <a:solidFill>
                  <a:schemeClr val="dk1"/>
                </a:solidFill>
              </a:rPr>
              <a:t>к компьютеру через последовательные интерфейсы. Например, USB с использованием специального преобразователя USB-RS485.</a:t>
            </a:r>
            <a:endParaRPr b="0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</a:rPr>
              <a:t>Modbus Poll</a:t>
            </a:r>
            <a:r>
              <a:rPr b="0" lang="ru" sz="1600">
                <a:solidFill>
                  <a:schemeClr val="dk1"/>
                </a:solidFill>
              </a:rPr>
              <a:t> может работать </a:t>
            </a:r>
            <a:br>
              <a:rPr b="0" lang="ru" sz="1600">
                <a:solidFill>
                  <a:schemeClr val="dk1"/>
                </a:solidFill>
              </a:rPr>
            </a:br>
            <a:r>
              <a:rPr b="0" lang="ru" sz="1600">
                <a:solidFill>
                  <a:schemeClr val="dk1"/>
                </a:solidFill>
              </a:rPr>
              <a:t>с виртуальными устройствами Modbus, созданными программами-симуляторами.</a:t>
            </a:r>
            <a:endParaRPr b="0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600">
                <a:solidFill>
                  <a:schemeClr val="dk1"/>
                </a:solidFill>
              </a:rPr>
              <a:t>Это основной экран </a:t>
            </a:r>
            <a:r>
              <a:rPr lang="ru" sz="1600">
                <a:solidFill>
                  <a:schemeClr val="dk1"/>
                </a:solidFill>
              </a:rPr>
              <a:t>Modbus Poll</a:t>
            </a:r>
            <a:r>
              <a:rPr b="0" lang="ru" sz="1600">
                <a:solidFill>
                  <a:schemeClr val="dk1"/>
                </a:solidFill>
              </a:rPr>
              <a:t>, который появляется при запуске приложения</a:t>
            </a:r>
            <a:endParaRPr b="0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Poll</a:t>
            </a:r>
            <a:endParaRPr sz="2800"/>
          </a:p>
        </p:txBody>
      </p:sp>
      <p:sp>
        <p:nvSpPr>
          <p:cNvPr id="190" name="Google Shape;190;p42"/>
          <p:cNvSpPr txBox="1"/>
          <p:nvPr>
            <p:ph idx="1" type="body"/>
          </p:nvPr>
        </p:nvSpPr>
        <p:spPr>
          <a:xfrm>
            <a:off x="301750" y="841750"/>
            <a:ext cx="4003800" cy="1164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Для настройки соединения </a:t>
            </a:r>
            <a:br>
              <a:rPr b="0" lang="ru" sz="1700">
                <a:solidFill>
                  <a:schemeClr val="dk1"/>
                </a:solidFill>
              </a:rPr>
            </a:br>
            <a:r>
              <a:rPr b="0" lang="ru" sz="1700">
                <a:solidFill>
                  <a:schemeClr val="dk1"/>
                </a:solidFill>
              </a:rPr>
              <a:t>с устройством Modbus Slave выбираем пункт </a:t>
            </a:r>
            <a:r>
              <a:rPr lang="ru" sz="1700">
                <a:solidFill>
                  <a:schemeClr val="dk1"/>
                </a:solidFill>
              </a:rPr>
              <a:t>Read/Write Definition</a:t>
            </a:r>
            <a:r>
              <a:rPr b="0" lang="ru" sz="1700">
                <a:solidFill>
                  <a:schemeClr val="dk1"/>
                </a:solidFill>
              </a:rPr>
              <a:t> из меню </a:t>
            </a:r>
            <a:r>
              <a:rPr lang="ru" sz="1700">
                <a:solidFill>
                  <a:schemeClr val="dk1"/>
                </a:solidFill>
              </a:rPr>
              <a:t>Setup</a:t>
            </a:r>
            <a:r>
              <a:rPr b="0" lang="ru" sz="1700">
                <a:solidFill>
                  <a:schemeClr val="dk1"/>
                </a:solidFill>
              </a:rPr>
              <a:t> или нажимаем F8</a:t>
            </a:r>
            <a:endParaRPr b="0" sz="1700">
              <a:solidFill>
                <a:schemeClr val="dk1"/>
              </a:solidFill>
            </a:endParaRPr>
          </a:p>
        </p:txBody>
      </p:sp>
      <p:pic>
        <p:nvPicPr>
          <p:cNvPr id="191" name="Google Shape;1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950" y="265176"/>
            <a:ext cx="4228250" cy="4173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3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Poll</a:t>
            </a:r>
            <a:endParaRPr sz="2800"/>
          </a:p>
        </p:txBody>
      </p:sp>
      <p:sp>
        <p:nvSpPr>
          <p:cNvPr id="198" name="Google Shape;198;p43"/>
          <p:cNvSpPr txBox="1"/>
          <p:nvPr>
            <p:ph idx="1" type="body"/>
          </p:nvPr>
        </p:nvSpPr>
        <p:spPr>
          <a:xfrm>
            <a:off x="301750" y="841750"/>
            <a:ext cx="4984500" cy="3952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В появившемся окне Read/Write Definition вносим следующие данные:</a:t>
            </a:r>
            <a:endParaRPr b="0" sz="17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ru" sz="1300">
                <a:solidFill>
                  <a:srgbClr val="47C397"/>
                </a:solidFill>
              </a:rPr>
              <a:t>Slave ID</a:t>
            </a:r>
            <a:r>
              <a:rPr b="0" lang="ru" sz="1300">
                <a:solidFill>
                  <a:schemeClr val="dk1"/>
                </a:solidFill>
              </a:rPr>
              <a:t> — адрес ведомого устройства Modbus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 sz="1300">
                <a:solidFill>
                  <a:srgbClr val="47C397"/>
                </a:solidFill>
              </a:rPr>
              <a:t>Function</a:t>
            </a:r>
            <a:r>
              <a:rPr b="0" lang="ru" sz="1300">
                <a:solidFill>
                  <a:schemeClr val="dk1"/>
                </a:solidFill>
              </a:rPr>
              <a:t> — функция чтения / записи (01, 02…)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 sz="1300">
                <a:solidFill>
                  <a:srgbClr val="47C397"/>
                </a:solidFill>
              </a:rPr>
              <a:t>Address</a:t>
            </a:r>
            <a:r>
              <a:rPr b="0" lang="ru" sz="1300">
                <a:solidFill>
                  <a:schemeClr val="dk1"/>
                </a:solidFill>
              </a:rPr>
              <a:t> — адрес регистра, начиная с которого будет производиться чтение или запись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 sz="1300">
                <a:solidFill>
                  <a:srgbClr val="47C397"/>
                </a:solidFill>
              </a:rPr>
              <a:t>Quantity</a:t>
            </a:r>
            <a:r>
              <a:rPr b="0" lang="ru" sz="1300">
                <a:solidFill>
                  <a:schemeClr val="dk1"/>
                </a:solidFill>
              </a:rPr>
              <a:t> — количество регистров, участвующих в операции чтения или записи (начиная с того, что указан </a:t>
            </a:r>
            <a:br>
              <a:rPr b="0" lang="ru" sz="1300">
                <a:solidFill>
                  <a:schemeClr val="dk1"/>
                </a:solidFill>
              </a:rPr>
            </a:br>
            <a:r>
              <a:rPr b="0" lang="ru" sz="1300">
                <a:solidFill>
                  <a:schemeClr val="dk1"/>
                </a:solidFill>
              </a:rPr>
              <a:t>в поле «Address</a:t>
            </a:r>
            <a:r>
              <a:rPr b="0" lang="ru" sz="1300">
                <a:solidFill>
                  <a:schemeClr val="dk1"/>
                </a:solidFill>
              </a:rPr>
              <a:t>»</a:t>
            </a:r>
            <a:r>
              <a:rPr b="0" lang="ru" sz="1300">
                <a:solidFill>
                  <a:schemeClr val="dk1"/>
                </a:solidFill>
              </a:rPr>
              <a:t>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 sz="1300">
                <a:solidFill>
                  <a:srgbClr val="47C397"/>
                </a:solidFill>
              </a:rPr>
              <a:t>Scan Rate</a:t>
            </a:r>
            <a:r>
              <a:rPr b="0" lang="ru" sz="1300">
                <a:solidFill>
                  <a:schemeClr val="dk1"/>
                </a:solidFill>
              </a:rPr>
              <a:t> — период отправки запроса ведомому устройству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 sz="1300">
                <a:solidFill>
                  <a:srgbClr val="47C397"/>
                </a:solidFill>
              </a:rPr>
              <a:t>Rows</a:t>
            </a:r>
            <a:r>
              <a:rPr b="0" lang="ru" sz="1300">
                <a:solidFill>
                  <a:schemeClr val="dk1"/>
                </a:solidFill>
              </a:rPr>
              <a:t> — количество строк с содержимым регистров, видимых на основном экране</a:t>
            </a:r>
            <a:endParaRPr b="0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В разделе </a:t>
            </a:r>
            <a:r>
              <a:rPr lang="ru" sz="1700">
                <a:solidFill>
                  <a:schemeClr val="dk1"/>
                </a:solidFill>
              </a:rPr>
              <a:t>Request </a:t>
            </a:r>
            <a:r>
              <a:rPr b="0" lang="ru" sz="1700">
                <a:solidFill>
                  <a:schemeClr val="dk1"/>
                </a:solidFill>
              </a:rPr>
              <a:t>можно увидеть, как будет выглядеть пакет запроса в форматах RTU и ASCII</a:t>
            </a:r>
            <a:endParaRPr b="0" sz="1700">
              <a:solidFill>
                <a:schemeClr val="dk1"/>
              </a:solidFill>
            </a:endParaRPr>
          </a:p>
        </p:txBody>
      </p:sp>
      <p:pic>
        <p:nvPicPr>
          <p:cNvPr id="199" name="Google Shape;1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000" y="265176"/>
            <a:ext cx="3217928" cy="418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Poll</a:t>
            </a:r>
            <a:endParaRPr sz="2800"/>
          </a:p>
        </p:txBody>
      </p:sp>
      <p:sp>
        <p:nvSpPr>
          <p:cNvPr id="206" name="Google Shape;206;p44"/>
          <p:cNvSpPr txBox="1"/>
          <p:nvPr>
            <p:ph idx="1" type="body"/>
          </p:nvPr>
        </p:nvSpPr>
        <p:spPr>
          <a:xfrm>
            <a:off x="301750" y="841750"/>
            <a:ext cx="8842200" cy="2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300">
                <a:solidFill>
                  <a:schemeClr val="dk1"/>
                </a:solidFill>
              </a:rPr>
              <a:t>В меню </a:t>
            </a:r>
            <a:r>
              <a:rPr lang="ru" sz="1300">
                <a:solidFill>
                  <a:schemeClr val="dk1"/>
                </a:solidFill>
              </a:rPr>
              <a:t>Display</a:t>
            </a:r>
            <a:r>
              <a:rPr b="0" lang="ru" sz="1300">
                <a:solidFill>
                  <a:schemeClr val="dk1"/>
                </a:solidFill>
              </a:rPr>
              <a:t> можно выбрать, в каком виде будет отображаться адресация регистров: </a:t>
            </a:r>
            <a:endParaRPr b="0" sz="1300">
              <a:solidFill>
                <a:schemeClr val="dk1"/>
              </a:solidFill>
            </a:endParaRPr>
          </a:p>
        </p:txBody>
      </p:sp>
      <p:pic>
        <p:nvPicPr>
          <p:cNvPr id="207" name="Google Shape;20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750" y="1565803"/>
            <a:ext cx="3641685" cy="325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241" y="1562513"/>
            <a:ext cx="3641683" cy="326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4"/>
          <p:cNvSpPr txBox="1"/>
          <p:nvPr/>
        </p:nvSpPr>
        <p:spPr>
          <a:xfrm>
            <a:off x="622575" y="10418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относительная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r>
              <a:rPr b="1" lang="ru" sz="1300">
                <a:solidFill>
                  <a:srgbClr val="47C397"/>
                </a:solidFill>
                <a:latin typeface="Proxima Nova"/>
                <a:ea typeface="Proxima Nova"/>
                <a:cs typeface="Proxima Nova"/>
                <a:sym typeface="Proxima Nova"/>
              </a:rPr>
              <a:t>Protocol Addresses (Base 0)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) </a:t>
            </a:r>
            <a:endParaRPr/>
          </a:p>
        </p:txBody>
      </p:sp>
      <p:sp>
        <p:nvSpPr>
          <p:cNvPr id="210" name="Google Shape;210;p44"/>
          <p:cNvSpPr txBox="1"/>
          <p:nvPr/>
        </p:nvSpPr>
        <p:spPr>
          <a:xfrm>
            <a:off x="5444813" y="10418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или </a:t>
            </a:r>
            <a:r>
              <a:rPr b="1"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абсолютная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r>
              <a:rPr b="1" lang="ru" sz="1300">
                <a:solidFill>
                  <a:srgbClr val="47C397"/>
                </a:solidFill>
                <a:latin typeface="Proxima Nova"/>
                <a:ea typeface="Proxima Nova"/>
                <a:cs typeface="Proxima Nova"/>
                <a:sym typeface="Proxima Nova"/>
              </a:rPr>
              <a:t>PLC Addresses (Base1)</a:t>
            </a:r>
            <a:r>
              <a:rPr lang="ru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Poll</a:t>
            </a:r>
            <a:endParaRPr sz="2800"/>
          </a:p>
        </p:txBody>
      </p:sp>
      <p:sp>
        <p:nvSpPr>
          <p:cNvPr id="217" name="Google Shape;217;p45"/>
          <p:cNvSpPr txBox="1"/>
          <p:nvPr>
            <p:ph idx="1" type="body"/>
          </p:nvPr>
        </p:nvSpPr>
        <p:spPr>
          <a:xfrm>
            <a:off x="301750" y="823775"/>
            <a:ext cx="4458000" cy="143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Для подключения к устройству Slave нажимаем F3, после чего на экране появится окно с предложением ввести номер ключа регистрации.</a:t>
            </a:r>
            <a:br>
              <a:rPr b="0" lang="ru" sz="1700">
                <a:solidFill>
                  <a:schemeClr val="dk1"/>
                </a:solidFill>
              </a:rPr>
            </a:br>
            <a:r>
              <a:rPr b="0" lang="ru" sz="1700">
                <a:solidFill>
                  <a:schemeClr val="dk1"/>
                </a:solidFill>
              </a:rPr>
              <a:t>Нужно нажать кнопку </a:t>
            </a:r>
            <a:r>
              <a:rPr lang="ru" sz="1700">
                <a:solidFill>
                  <a:schemeClr val="dk1"/>
                </a:solidFill>
              </a:rPr>
              <a:t>Register later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218" name="Google Shape;21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413" y="823775"/>
            <a:ext cx="3457432" cy="33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Poll</a:t>
            </a:r>
            <a:endParaRPr sz="2800"/>
          </a:p>
        </p:txBody>
      </p:sp>
      <p:sp>
        <p:nvSpPr>
          <p:cNvPr id="225" name="Google Shape;225;p46"/>
          <p:cNvSpPr txBox="1"/>
          <p:nvPr>
            <p:ph idx="1" type="body"/>
          </p:nvPr>
        </p:nvSpPr>
        <p:spPr>
          <a:xfrm>
            <a:off x="301750" y="841750"/>
            <a:ext cx="8448600" cy="122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После этого появится предупреждение о том, что работа программы будет прекращена через определенное количество дней — в общей сложности </a:t>
            </a:r>
            <a:br>
              <a:rPr b="0" lang="ru" sz="1700">
                <a:solidFill>
                  <a:schemeClr val="dk1"/>
                </a:solidFill>
              </a:rPr>
            </a:br>
            <a:r>
              <a:rPr b="0" lang="ru" sz="1700">
                <a:solidFill>
                  <a:schemeClr val="dk1"/>
                </a:solidFill>
              </a:rPr>
              <a:t>30 дней с момента установки.</a:t>
            </a:r>
            <a:endParaRPr b="0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Нажимаем </a:t>
            </a:r>
            <a:r>
              <a:rPr lang="ru" sz="1700">
                <a:solidFill>
                  <a:schemeClr val="dk1"/>
                </a:solidFill>
              </a:rPr>
              <a:t>OK</a:t>
            </a:r>
            <a:endParaRPr b="0" sz="1700">
              <a:solidFill>
                <a:schemeClr val="dk1"/>
              </a:solidFill>
            </a:endParaRPr>
          </a:p>
        </p:txBody>
      </p:sp>
      <p:pic>
        <p:nvPicPr>
          <p:cNvPr id="226" name="Google Shape;22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5613" y="2368900"/>
            <a:ext cx="3152775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 txBox="1"/>
          <p:nvPr>
            <p:ph type="title"/>
          </p:nvPr>
        </p:nvSpPr>
        <p:spPr>
          <a:xfrm>
            <a:off x="301752" y="265176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Modbus Poll</a:t>
            </a:r>
            <a:endParaRPr sz="2800"/>
          </a:p>
        </p:txBody>
      </p:sp>
      <p:sp>
        <p:nvSpPr>
          <p:cNvPr id="233" name="Google Shape;233;p47"/>
          <p:cNvSpPr txBox="1"/>
          <p:nvPr>
            <p:ph idx="1" type="body"/>
          </p:nvPr>
        </p:nvSpPr>
        <p:spPr>
          <a:xfrm>
            <a:off x="301750" y="841750"/>
            <a:ext cx="4651500" cy="3801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В появившемся окне </a:t>
            </a:r>
            <a:r>
              <a:rPr lang="ru" sz="1700">
                <a:solidFill>
                  <a:schemeClr val="dk1"/>
                </a:solidFill>
              </a:rPr>
              <a:t>Connection Setup</a:t>
            </a:r>
            <a:r>
              <a:rPr b="0" lang="ru" sz="1700">
                <a:solidFill>
                  <a:schemeClr val="dk1"/>
                </a:solidFill>
              </a:rPr>
              <a:t> выбираем </a:t>
            </a:r>
            <a:r>
              <a:rPr lang="ru" sz="1700">
                <a:solidFill>
                  <a:srgbClr val="47C397"/>
                </a:solidFill>
              </a:rPr>
              <a:t>Connection</a:t>
            </a:r>
            <a:r>
              <a:rPr b="0" lang="ru" sz="1700">
                <a:solidFill>
                  <a:schemeClr val="dk1"/>
                </a:solidFill>
              </a:rPr>
              <a:t> — тип соединения (Serial Port или один из вариантов Modbus </a:t>
            </a:r>
            <a:br>
              <a:rPr b="0" lang="ru" sz="1700">
                <a:solidFill>
                  <a:schemeClr val="dk1"/>
                </a:solidFill>
              </a:rPr>
            </a:br>
            <a:r>
              <a:rPr b="0" lang="ru" sz="1700">
                <a:solidFill>
                  <a:schemeClr val="dk1"/>
                </a:solidFill>
              </a:rPr>
              <a:t>с использованием TCP).</a:t>
            </a:r>
            <a:endParaRPr b="0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Если выбран вариант </a:t>
            </a:r>
            <a:r>
              <a:rPr lang="ru" sz="1700">
                <a:solidFill>
                  <a:schemeClr val="dk1"/>
                </a:solidFill>
              </a:rPr>
              <a:t>Serial Port</a:t>
            </a:r>
            <a:r>
              <a:rPr b="0" lang="ru" sz="1700">
                <a:solidFill>
                  <a:schemeClr val="dk1"/>
                </a:solidFill>
              </a:rPr>
              <a:t>, то в разделе </a:t>
            </a:r>
            <a:r>
              <a:rPr lang="ru" sz="1700">
                <a:solidFill>
                  <a:schemeClr val="dk1"/>
                </a:solidFill>
              </a:rPr>
              <a:t>Serial Settings</a:t>
            </a:r>
            <a:r>
              <a:rPr b="0" lang="ru" sz="1700">
                <a:solidFill>
                  <a:schemeClr val="dk1"/>
                </a:solidFill>
              </a:rPr>
              <a:t> устанавливаются параметры обмена: </a:t>
            </a:r>
            <a:endParaRPr b="0" sz="17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скорость (Baud = bit/s)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количество бит данных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наличие или отсутствие контроля чётности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0" lang="ru" sz="1300">
                <a:solidFill>
                  <a:schemeClr val="dk1"/>
                </a:solidFill>
              </a:rPr>
              <a:t>количество стоповых битов</a:t>
            </a:r>
            <a:endParaRPr b="0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1700">
                <a:solidFill>
                  <a:schemeClr val="dk1"/>
                </a:solidFill>
              </a:rPr>
              <a:t>Эти данные берутся из документации на устройство Modbus Slave или при отсутствии информации подбираются опытным путём</a:t>
            </a:r>
            <a:endParaRPr b="0" sz="1700">
              <a:solidFill>
                <a:schemeClr val="dk1"/>
              </a:solidFill>
            </a:endParaRPr>
          </a:p>
        </p:txBody>
      </p:sp>
      <p:pic>
        <p:nvPicPr>
          <p:cNvPr id="234" name="Google Shape;23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775" y="265175"/>
            <a:ext cx="3737075" cy="44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 Green">
  <a:themeElements>
    <a:clrScheme name="Simple Light">
      <a:dk1>
        <a:srgbClr val="000000"/>
      </a:dk1>
      <a:lt1>
        <a:srgbClr val="FFFFFF"/>
      </a:lt1>
      <a:dk2>
        <a:srgbClr val="4BD0A0"/>
      </a:dk2>
      <a:lt2>
        <a:srgbClr val="27282D"/>
      </a:lt2>
      <a:accent1>
        <a:srgbClr val="FD2E79"/>
      </a:accent1>
      <a:accent2>
        <a:srgbClr val="6D14FF"/>
      </a:accent2>
      <a:accent3>
        <a:srgbClr val="217AFF"/>
      </a:accent3>
      <a:accent4>
        <a:srgbClr val="4CB5F5"/>
      </a:accent4>
      <a:accent5>
        <a:srgbClr val="C4C4C4"/>
      </a:accent5>
      <a:accent6>
        <a:srgbClr val="F3F4F7"/>
      </a:accent6>
      <a:hlink>
        <a:srgbClr val="4BD0A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