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6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a77e20eec_0_703:notes"/>
          <p:cNvSpPr/>
          <p:nvPr>
            <p:ph idx="2" type="sldImg"/>
          </p:nvPr>
        </p:nvSpPr>
        <p:spPr>
          <a:xfrm>
            <a:off x="-635000" y="685800"/>
            <a:ext cx="812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3a77e20eec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a77e20eec_0_79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13a77e20eec_0_79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274" name="Google Shape;274;g13a77e20eec_0_79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a77e20eec_0_81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3a77e20eec_0_81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288" name="Google Shape;288;g13a77e20eec_0_81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a77e20eec_0_81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a77e20eec_0_81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297" name="Google Shape;297;g13a77e20eec_0_81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a77e20eec_0_83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3a77e20eec_0_83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11" name="Google Shape;311;g13a77e20eec_0_83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a77e20eec_0_84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3a77e20eec_0_84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25" name="Google Shape;325;g13a77e20eec_0_84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a77e20eec_0_85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3a77e20eec_0_85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39" name="Google Shape;339;g13a77e20eec_0_85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a77e20eec_0_87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13a77e20eec_0_87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53" name="Google Shape;353;g13a77e20eec_0_87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a77e20eec_0_88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3a77e20eec_0_88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67" name="Google Shape;367;g13a77e20eec_0_88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a77e20eec_0_89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13a77e20eec_0_89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82" name="Google Shape;382;g13a77e20eec_0_89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a77e20eec_0_91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13a77e20eec_0_91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398" name="Google Shape;398;g13a77e20eec_0_91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a77e20eec_0_71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3a77e20eec_0_71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180" name="Google Shape;180;g13a77e20eec_0_71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a77e20eec_0_92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13a77e20eec_0_92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415" name="Google Shape;415;g13a77e20eec_0_92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a77e20eec_0_93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a77e20eec_0_93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424" name="Google Shape;424;g13a77e20eec_0_93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3a77e20eec_0_94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3a77e20eec_0_94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431" name="Google Shape;431;g13a77e20eec_0_94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a77e20eec_0_96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a77e20eec_0_96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447" name="Google Shape;447;g13a77e20eec_0_96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a77e20eec_0_97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a77e20eec_0_97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456" name="Google Shape;456;g13a77e20eec_0_97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a77e20eec_0_98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a77e20eec_0_98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465" name="Google Shape;465;g13a77e20eec_0_98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a77e20eec_0_98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13a77e20eec_0_98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474" name="Google Shape;474;g13a77e20eec_0_98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3a77e20eec_0_99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13a77e20eec_0_99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483" name="Google Shape;483;g13a77e20eec_0_99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3a77e20eec_0_100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13a77e20eec_0_100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497" name="Google Shape;497;g13a77e20eec_0_100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3a77e20eec_0_102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13a77e20eec_0_102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512" name="Google Shape;512;g13a77e20eec_0_102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a77e20eec_0_71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3a77e20eec_0_71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188" name="Google Shape;188;g13a77e20eec_0_71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a77e20eec_0_103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13a77e20eec_0_103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526" name="Google Shape;526;g13a77e20eec_0_103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3a77e20eec_0_105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13a77e20eec_0_105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542" name="Google Shape;542;g13a77e20eec_0_105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3a77e20eec_0_106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g13a77e20eec_0_106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558" name="Google Shape;558;g13a77e20eec_0_106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3a77e20eec_0_108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g13a77e20eec_0_108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573" name="Google Shape;573;g13a77e20eec_0_108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3a77e20eec_0_109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13a77e20eec_0_109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587" name="Google Shape;587;g13a77e20eec_0_109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3a77e20eec_0_110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13a77e20eec_0_110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601" name="Google Shape;601;g13a77e20eec_0_110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3a77e20eec_0_111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13a77e20eec_0_111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615" name="Google Shape;615;g13a77e20eec_0_111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3a77e20eec_0_113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g13a77e20eec_0_113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632" name="Google Shape;632;g13a77e20eec_0_113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5a57d9c94e_2_0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15a57d9c94e_2_0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646" name="Google Shape;646;g15a57d9c94e_2_0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5a57d9c94e_2_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g15a57d9c94e_2_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655" name="Google Shape;655;g15a57d9c94e_2_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a77e20eec_0_72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a77e20eec_0_72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Чем меньше текста на слайде, тем лучше. Презентация должна быть опорным конспектом для студентов, но не учебником. Иначе во время лекции студенты будут отвлекаться на чтение слайда и отвлекаться от вашего повествования.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ru"/>
              <a:t>Подсвечивайте важные моменты/определения, чтобы при возвращении к презентации студенты могли быстро сориентироваться в ней и найти ответ на возникший вопрос.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Также можно добавлять сноски/примечания, на которые вы хотите обратить внимание студентов. Здесь же можно указать ссылку на дополнительный материал по теме занятия</a:t>
            </a:r>
            <a:endParaRPr/>
          </a:p>
        </p:txBody>
      </p:sp>
      <p:sp>
        <p:nvSpPr>
          <p:cNvPr id="197" name="Google Shape;197;g13a77e20eec_0_72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5a57d9c94e_2_21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15a57d9c94e_2_21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669" name="Google Shape;669;g15a57d9c94e_2_21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5a57d9c94e_2_34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g15a57d9c94e_2_34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683" name="Google Shape;683;g15a57d9c94e_2_34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3a77e20eec_0_114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g13a77e20eec_0_114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697" name="Google Shape;697;g13a77e20eec_0_114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3a77e20eec_0_115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g13a77e20eec_0_115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706" name="Google Shape;706;g13a77e20eec_0_115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3a77e20eec_0_116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13a77e20eec_0_116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713" name="Google Shape;713;g13a77e20eec_0_116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3a77e20eec_0_117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13a77e20eec_0_117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728" name="Google Shape;728;g13a77e20eec_0_117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3a77e20eec_0_1237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g13a77e20eec_0_1237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Важные определения можно вынести на отдельный слайд</a:t>
            </a:r>
            <a:endParaRPr/>
          </a:p>
        </p:txBody>
      </p:sp>
      <p:sp>
        <p:nvSpPr>
          <p:cNvPr id="743" name="Google Shape;743;g13a77e20eec_0_1237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3a77e20eec_0_124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g13a77e20eec_0_124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752" name="Google Shape;752;g13a77e20eec_0_124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3a77e20eec_0_1258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g13a77e20eec_0_1258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766" name="Google Shape;766;g13a77e20eec_0_1258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3a77e20eec_0_1273:notes"/>
          <p:cNvSpPr/>
          <p:nvPr>
            <p:ph idx="2" type="sldImg"/>
          </p:nvPr>
        </p:nvSpPr>
        <p:spPr>
          <a:xfrm>
            <a:off x="-635000" y="685800"/>
            <a:ext cx="812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g13a77e20eec_0_1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a77e20eec_0_733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13a77e20eec_0_733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204" name="Google Shape;204;g13a77e20eec_0_733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a77e20eec_0_746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13a77e20eec_0_746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218" name="Google Shape;218;g13a77e20eec_0_746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a77e20eec_0_759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3a77e20eec_0_759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232" name="Google Shape;232;g13a77e20eec_0_759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a77e20eec_0_772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3a77e20eec_0_772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246" name="Google Shape;246;g13a77e20eec_0_772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a77e20eec_0_785:notes"/>
          <p:cNvSpPr/>
          <p:nvPr>
            <p:ph idx="2" type="sldImg"/>
          </p:nvPr>
        </p:nvSpPr>
        <p:spPr>
          <a:xfrm>
            <a:off x="457200" y="571500"/>
            <a:ext cx="3657600" cy="1543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3a77e20eec_0_785:notes"/>
          <p:cNvSpPr txBox="1"/>
          <p:nvPr>
            <p:ph idx="1" type="body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925" lIns="55875" spcFirstLastPara="1" rIns="55875" wrap="square" tIns="279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ru"/>
              <a:t>Если вы хотите привести в презентации изображение какой-либо части интерфейса, воспользуйтесь данной рамкой.</a:t>
            </a:r>
            <a:endParaRPr/>
          </a:p>
        </p:txBody>
      </p:sp>
      <p:sp>
        <p:nvSpPr>
          <p:cNvPr id="260" name="Google Shape;260;g13a77e20eec_0_785:notes"/>
          <p:cNvSpPr txBox="1"/>
          <p:nvPr>
            <p:ph idx="12" type="sldNum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925" lIns="55875" spcFirstLastPara="1" rIns="55875" wrap="square" tIns="279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 sz="900"/>
              <a:t>‹#›</a:t>
            </a:fld>
            <a:endParaRPr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основная">
  <p:cSld name="Сетка_основная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к_mono">
  <p:cSld name="Сетка_основная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mono">
  <p:cSld name="Сетка_основная_3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6"/>
          <p:cNvGrpSpPr/>
          <p:nvPr/>
        </p:nvGrpSpPr>
        <p:grpSpPr>
          <a:xfrm>
            <a:off x="5737860" y="7650"/>
            <a:ext cx="3406140" cy="5128200"/>
            <a:chOff x="11475720" y="0"/>
            <a:chExt cx="6812280" cy="10256400"/>
          </a:xfrm>
        </p:grpSpPr>
        <p:sp>
          <p:nvSpPr>
            <p:cNvPr id="60" name="Google Shape;60;p16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cap="flat" cmpd="sng" w="190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mono">
  <p:cSld name="Сетка_основная_3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dark">
  <p:cSld name="Сетка_основная_2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rgbClr val="2F303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28575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dark">
  <p:cSld name="Сетка_основная_2_1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9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75" name="Google Shape;75;p19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rgbClr val="2F3035"/>
            </a:solidFill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rgbClr val="2F3035"/>
            </a:solidFill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9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rgbClr val="2F3035"/>
            </a:solidFill>
            <a:ln cap="flat" cmpd="sng" w="28575">
              <a:solidFill>
                <a:srgbClr val="2F30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dark">
  <p:cSld name="Сетка_основная_2_1_1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25400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25400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rgbClr val="2F3035"/>
          </a:solidFill>
          <a:ln cap="flat" cmpd="sng" w="25400">
            <a:solidFill>
              <a:srgbClr val="2F30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neo">
  <p:cSld name="Сетка_основная_1">
    <p:bg>
      <p:bgPr>
        <a:solidFill>
          <a:srgbClr val="47C397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ебивка_neo">
  <p:cSld name="Сетка_основная_1_2">
    <p:bg>
      <p:bgPr>
        <a:solidFill>
          <a:srgbClr val="47C397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2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90" name="Google Shape;90;p22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2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2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2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dk2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neo ">
  <p:cSld name="Сетка_основная_1_2_1">
    <p:bg>
      <p:bgPr>
        <a:solidFill>
          <a:srgbClr val="47C39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pro">
  <p:cSld name="Сетка_основная_1_1">
    <p:bg>
      <p:bgPr>
        <a:solidFill>
          <a:srgbClr val="0066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pro ">
  <p:cSld name="Сетка_основная_1_1_2">
    <p:bg>
      <p:bgPr>
        <a:solidFill>
          <a:srgbClr val="0066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5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105" name="Google Shape;105;p25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pro ">
  <p:cSld name="Сетка_основная_1_1_2_1">
    <p:bg>
      <p:bgPr>
        <a:solidFill>
          <a:srgbClr val="0066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top">
  <p:cSld name="Сетка_основная_1_1_1">
    <p:bg>
      <p:bgPr>
        <a:solidFill>
          <a:srgbClr val="EB236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top ">
  <p:cSld name="Сетка_основная_1_1_1_2">
    <p:bg>
      <p:bgPr>
        <a:solidFill>
          <a:srgbClr val="EB236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8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120" name="Google Shape;120;p28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top ">
  <p:cSld name="Сетка_основная_1_1_1_2_1">
    <p:bg>
      <p:bgPr>
        <a:solidFill>
          <a:srgbClr val="EB236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9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9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_biz">
  <p:cSld name="Сетка_основная_1_1_1_1">
    <p:bg>
      <p:bgPr>
        <a:solidFill>
          <a:srgbClr val="5D00F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0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тбивка_biz">
  <p:cSld name="Сетка_основная_1_1_1_1_1">
    <p:bg>
      <p:bgPr>
        <a:solidFill>
          <a:srgbClr val="5D00F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1"/>
          <p:cNvGrpSpPr/>
          <p:nvPr/>
        </p:nvGrpSpPr>
        <p:grpSpPr>
          <a:xfrm>
            <a:off x="5737860" y="0"/>
            <a:ext cx="3406140" cy="5128200"/>
            <a:chOff x="11475720" y="0"/>
            <a:chExt cx="6812280" cy="10256400"/>
          </a:xfrm>
        </p:grpSpPr>
        <p:sp>
          <p:nvSpPr>
            <p:cNvPr id="135" name="Google Shape;135;p31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1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пределение_biz">
  <p:cSld name="Сетка_основная_1_1_1_1_1_1">
    <p:bg>
      <p:bgPr>
        <a:solidFill>
          <a:srgbClr val="5D00F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2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4 колонки">
  <p:cSld name="Список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880">
          <p15:clr>
            <a:srgbClr val="FBAE40"/>
          </p15:clr>
        </p15:guide>
        <p15:guide id="8" pos="1497">
          <p15:clr>
            <a:srgbClr val="FBAE40"/>
          </p15:clr>
        </p15:guide>
        <p15:guide id="9" pos="4264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396">
          <p15:clr>
            <a:srgbClr val="C4C4C4"/>
          </p15:clr>
        </p15:guide>
        <p15:guide id="35" pos="1597">
          <p15:clr>
            <a:srgbClr val="C4C4C4"/>
          </p15:clr>
        </p15:guide>
        <p15:guide id="36" pos="2789">
          <p15:clr>
            <a:srgbClr val="C4C4C4"/>
          </p15:clr>
        </p15:guide>
        <p15:guide id="37" pos="2971">
          <p15:clr>
            <a:srgbClr val="C4C4C4"/>
          </p15:clr>
        </p15:guide>
        <p15:guide id="38" pos="4163">
          <p15:clr>
            <a:srgbClr val="C4C4C4"/>
          </p15:clr>
        </p15:guide>
        <p15:guide id="39" pos="4364">
          <p15:clr>
            <a:srgbClr val="C4C4C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5 колонок">
  <p:cSld name="Список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327">
          <p15:clr>
            <a:srgbClr val="FBAE40"/>
          </p15:clr>
        </p15:guide>
        <p15:guide id="8" pos="1220">
          <p15:clr>
            <a:srgbClr val="FBAE40"/>
          </p15:clr>
        </p15:guide>
        <p15:guide id="9" pos="3433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25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7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2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128">
          <p15:clr>
            <a:srgbClr val="C4C4C4"/>
          </p15:clr>
        </p15:guide>
        <p15:guide id="35" pos="1311">
          <p15:clr>
            <a:srgbClr val="C4C4C4"/>
          </p15:clr>
        </p15:guide>
        <p15:guide id="36" pos="2235">
          <p15:clr>
            <a:srgbClr val="C4C4C4"/>
          </p15:clr>
        </p15:guide>
        <p15:guide id="37" pos="2418">
          <p15:clr>
            <a:srgbClr val="C4C4C4"/>
          </p15:clr>
        </p15:guide>
        <p15:guide id="38" pos="3342">
          <p15:clr>
            <a:srgbClr val="C4C4C4"/>
          </p15:clr>
        </p15:guide>
        <p15:guide id="39" pos="3525">
          <p15:clr>
            <a:srgbClr val="C4C4C4"/>
          </p15:clr>
        </p15:guide>
        <p15:guide id="40" pos="4540">
          <p15:clr>
            <a:srgbClr val="FA7B17"/>
          </p15:clr>
        </p15:guide>
        <p15:guide id="41" pos="4632">
          <p15:clr>
            <a:srgbClr val="C4C4C4"/>
          </p15:clr>
        </p15:guide>
        <p15:guide id="42" pos="4449">
          <p15:clr>
            <a:srgbClr val="C4C4C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7 колонок">
  <p:cSld name="Список_2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1703">
          <p15:clr>
            <a:srgbClr val="FBAE40"/>
          </p15:clr>
        </p15:guide>
        <p15:guide id="8" pos="919">
          <p15:clr>
            <a:srgbClr val="FBAE40"/>
          </p15:clr>
        </p15:guide>
        <p15:guide id="9" pos="2487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F26B43"/>
          </p15:clr>
        </p15:guide>
        <p15:guide id="17" orient="horz" pos="1439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7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850">
          <p15:clr>
            <a:srgbClr val="C4C4C4"/>
          </p15:clr>
        </p15:guide>
        <p15:guide id="35" pos="988">
          <p15:clr>
            <a:srgbClr val="C4C4C4"/>
          </p15:clr>
        </p15:guide>
        <p15:guide id="36" pos="1634">
          <p15:clr>
            <a:srgbClr val="C4C4C4"/>
          </p15:clr>
        </p15:guide>
        <p15:guide id="37" pos="1773">
          <p15:clr>
            <a:srgbClr val="C4C4C4"/>
          </p15:clr>
        </p15:guide>
        <p15:guide id="38" pos="2419">
          <p15:clr>
            <a:srgbClr val="C4C4C4"/>
          </p15:clr>
        </p15:guide>
        <p15:guide id="39" pos="2557">
          <p15:clr>
            <a:srgbClr val="C4C4C4"/>
          </p15:clr>
        </p15:guide>
        <p15:guide id="40" pos="3273">
          <p15:clr>
            <a:srgbClr val="FA7B17"/>
          </p15:clr>
        </p15:guide>
        <p15:guide id="41" pos="3341">
          <p15:clr>
            <a:srgbClr val="C4C4C4"/>
          </p15:clr>
        </p15:guide>
        <p15:guide id="42" pos="3203">
          <p15:clr>
            <a:srgbClr val="C4C4C4"/>
          </p15:clr>
        </p15:guide>
        <p15:guide id="43" pos="4126">
          <p15:clr>
            <a:srgbClr val="C4C4C4"/>
          </p15:clr>
        </p15:guide>
        <p15:guide id="44" pos="3987">
          <p15:clr>
            <a:srgbClr val="C4C4C4"/>
          </p15:clr>
        </p15:guide>
        <p15:guide id="45" pos="4056">
          <p15:clr>
            <a:srgbClr val="FA7B17"/>
          </p15:clr>
        </p15:guide>
        <p15:guide id="46" pos="4841">
          <p15:clr>
            <a:srgbClr val="FA7B17"/>
          </p15:clr>
        </p15:guide>
        <p15:guide id="47" pos="4772">
          <p15:clr>
            <a:srgbClr val="C4C4C4"/>
          </p15:clr>
        </p15:guide>
        <p15:guide id="48" pos="4910">
          <p15:clr>
            <a:srgbClr val="C4C4C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_три_колонки">
  <p:cSld name="Список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963">
          <p15:clr>
            <a:srgbClr val="A4A3A4"/>
          </p15:clr>
        </p15:guide>
        <p15:guide id="6" orient="horz" pos="1057">
          <p15:clr>
            <a:srgbClr val="F26B43"/>
          </p15:clr>
        </p15:guide>
        <p15:guide id="7" pos="3806">
          <p15:clr>
            <a:srgbClr val="FBAE40"/>
          </p15:clr>
        </p15:guide>
        <p15:guide id="8" pos="1962">
          <p15:clr>
            <a:srgbClr val="FBAE40"/>
          </p15:clr>
        </p15:guide>
        <p15:guide id="9" orient="horz" pos="588">
          <p15:clr>
            <a:srgbClr val="F26B43"/>
          </p15:clr>
        </p15:guide>
        <p15:guide id="10" orient="horz" pos="588">
          <p15:clr>
            <a:srgbClr val="A4A3A4"/>
          </p15:clr>
        </p15:guide>
        <p15:guide id="11" orient="horz" pos="869">
          <p15:clr>
            <a:srgbClr val="F26B43"/>
          </p15:clr>
        </p15:guide>
        <p15:guide id="12" orient="horz" pos="1150">
          <p15:clr>
            <a:srgbClr val="A4A3A4"/>
          </p15:clr>
        </p15:guide>
        <p15:guide id="13" orient="horz" pos="682">
          <p15:clr>
            <a:srgbClr val="F26B43"/>
          </p15:clr>
        </p15:guide>
        <p15:guide id="14" orient="horz" pos="775">
          <p15:clr>
            <a:srgbClr val="A4A3A4"/>
          </p15:clr>
        </p15:guide>
        <p15:guide id="15" orient="horz" pos="1244">
          <p15:clr>
            <a:srgbClr val="F26B43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25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F26B43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2056">
          <p15:clr>
            <a:srgbClr val="C4C4C4"/>
          </p15:clr>
        </p15:guide>
        <p15:guide id="35" pos="1868">
          <p15:clr>
            <a:srgbClr val="C4C4C4"/>
          </p15:clr>
        </p15:guide>
        <p15:guide id="36" pos="3712">
          <p15:clr>
            <a:srgbClr val="C4C4C4"/>
          </p15:clr>
        </p15:guide>
        <p15:guide id="37" pos="3900">
          <p15:clr>
            <a:srgbClr val="C4C4C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етка 1">
  <p:cSld name="CUSTOM_3_1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7"/>
          <p:cNvGrpSpPr/>
          <p:nvPr/>
        </p:nvGrpSpPr>
        <p:grpSpPr>
          <a:xfrm>
            <a:off x="8739743" y="4688859"/>
            <a:ext cx="258577" cy="265368"/>
            <a:chOff x="238125" y="2432825"/>
            <a:chExt cx="779550" cy="781875"/>
          </a:xfrm>
        </p:grpSpPr>
        <p:sp>
          <p:nvSpPr>
            <p:cNvPr id="151" name="Google Shape;151;p37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7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7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7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54">
          <p15:clr>
            <a:srgbClr val="0000FF"/>
          </p15:clr>
        </p15:guide>
        <p15:guide id="2" orient="horz" pos="232">
          <p15:clr>
            <a:srgbClr val="FA7B17"/>
          </p15:clr>
        </p15:guide>
        <p15:guide id="3" orient="horz" pos="309">
          <p15:clr>
            <a:srgbClr val="FA7B17"/>
          </p15:clr>
        </p15:guide>
        <p15:guide id="4" orient="horz" pos="386">
          <p15:clr>
            <a:srgbClr val="FA7B17"/>
          </p15:clr>
        </p15:guide>
        <p15:guide id="5" orient="horz" pos="463">
          <p15:clr>
            <a:srgbClr val="FA7B17"/>
          </p15:clr>
        </p15:guide>
        <p15:guide id="6" orient="horz" pos="540">
          <p15:clr>
            <a:srgbClr val="FA7B17"/>
          </p15:clr>
        </p15:guide>
        <p15:guide id="7" orient="horz" pos="622">
          <p15:clr>
            <a:srgbClr val="FA7B17"/>
          </p15:clr>
        </p15:guide>
        <p15:guide id="8" orient="horz" pos="699">
          <p15:clr>
            <a:srgbClr val="FA7B17"/>
          </p15:clr>
        </p15:guide>
        <p15:guide id="9" orient="horz" pos="776">
          <p15:clr>
            <a:srgbClr val="FA7B17"/>
          </p15:clr>
        </p15:guide>
        <p15:guide id="10" orient="horz" pos="853">
          <p15:clr>
            <a:srgbClr val="FA7B17"/>
          </p15:clr>
        </p15:guide>
        <p15:guide id="11" orient="horz" pos="930">
          <p15:clr>
            <a:srgbClr val="FA7B17"/>
          </p15:clr>
        </p15:guide>
        <p15:guide id="12" orient="horz" pos="1007">
          <p15:clr>
            <a:srgbClr val="FA7B17"/>
          </p15:clr>
        </p15:guide>
        <p15:guide id="13" orient="horz" pos="1088">
          <p15:clr>
            <a:srgbClr val="FA7B17"/>
          </p15:clr>
        </p15:guide>
        <p15:guide id="14" orient="horz" pos="1165">
          <p15:clr>
            <a:srgbClr val="FA7B17"/>
          </p15:clr>
        </p15:guide>
        <p15:guide id="15" orient="horz" pos="1245">
          <p15:clr>
            <a:srgbClr val="FA7B17"/>
          </p15:clr>
        </p15:guide>
        <p15:guide id="16" orient="horz" pos="1322">
          <p15:clr>
            <a:srgbClr val="FA7B17"/>
          </p15:clr>
        </p15:guide>
        <p15:guide id="17" orient="horz" pos="1399">
          <p15:clr>
            <a:srgbClr val="FA7B17"/>
          </p15:clr>
        </p15:guide>
        <p15:guide id="18" orient="horz" pos="1481">
          <p15:clr>
            <a:srgbClr val="FA7B17"/>
          </p15:clr>
        </p15:guide>
        <p15:guide id="19" orient="horz" pos="1558">
          <p15:clr>
            <a:srgbClr val="FA7B17"/>
          </p15:clr>
        </p15:guide>
        <p15:guide id="20" orient="horz" pos="1635">
          <p15:clr>
            <a:srgbClr val="FA7B17"/>
          </p15:clr>
        </p15:guide>
        <p15:guide id="21" orient="horz" pos="1712">
          <p15:clr>
            <a:srgbClr val="FA7B17"/>
          </p15:clr>
        </p15:guide>
        <p15:guide id="22" orient="horz" pos="1789">
          <p15:clr>
            <a:srgbClr val="FA7B17"/>
          </p15:clr>
        </p15:guide>
        <p15:guide id="23" orient="horz" pos="1867">
          <p15:clr>
            <a:srgbClr val="FA7B17"/>
          </p15:clr>
        </p15:guide>
        <p15:guide id="24" orient="horz" pos="1946">
          <p15:clr>
            <a:srgbClr val="FA7B17"/>
          </p15:clr>
        </p15:guide>
        <p15:guide id="25" orient="horz" pos="2023">
          <p15:clr>
            <a:srgbClr val="FA7B17"/>
          </p15:clr>
        </p15:guide>
        <p15:guide id="26" orient="horz" pos="2100">
          <p15:clr>
            <a:srgbClr val="FA7B17"/>
          </p15:clr>
        </p15:guide>
        <p15:guide id="27" orient="horz" pos="2177">
          <p15:clr>
            <a:srgbClr val="FA7B17"/>
          </p15:clr>
        </p15:guide>
        <p15:guide id="28" orient="horz" pos="2257">
          <p15:clr>
            <a:srgbClr val="FA7B17"/>
          </p15:clr>
        </p15:guide>
        <p15:guide id="29" orient="horz" pos="2336">
          <p15:clr>
            <a:srgbClr val="FA7B17"/>
          </p15:clr>
        </p15:guide>
        <p15:guide id="30" orient="horz" pos="2413">
          <p15:clr>
            <a:srgbClr val="FA7B17"/>
          </p15:clr>
        </p15:guide>
        <p15:guide id="31" orient="horz" pos="2490">
          <p15:clr>
            <a:srgbClr val="FA7B17"/>
          </p15:clr>
        </p15:guide>
        <p15:guide id="32" orient="horz" pos="2570">
          <p15:clr>
            <a:srgbClr val="FA7B17"/>
          </p15:clr>
        </p15:guide>
        <p15:guide id="33" orient="horz" pos="2647">
          <p15:clr>
            <a:srgbClr val="FA7B17"/>
          </p15:clr>
        </p15:guide>
        <p15:guide id="34" orient="horz" pos="2726">
          <p15:clr>
            <a:srgbClr val="FA7B17"/>
          </p15:clr>
        </p15:guide>
        <p15:guide id="35" orient="horz" pos="2803">
          <p15:clr>
            <a:srgbClr val="FA7B17"/>
          </p15:clr>
        </p15:guide>
        <p15:guide id="36" orient="horz" pos="2880">
          <p15:clr>
            <a:srgbClr val="FA7B17"/>
          </p15:clr>
        </p15:guide>
        <p15:guide id="37" orient="horz" pos="2960">
          <p15:clr>
            <a:srgbClr val="FA7B17"/>
          </p15:clr>
        </p15:guide>
        <p15:guide id="38" orient="horz" pos="3037">
          <p15:clr>
            <a:srgbClr val="0000FF"/>
          </p15:clr>
        </p15:guide>
        <p15:guide id="39" pos="174">
          <p15:clr>
            <a:srgbClr val="0000FF"/>
          </p15:clr>
        </p15:guide>
        <p15:guide id="40" pos="624">
          <p15:clr>
            <a:srgbClr val="0000FF"/>
          </p15:clr>
        </p15:guide>
        <p15:guide id="41" pos="1074">
          <p15:clr>
            <a:srgbClr val="0000FF"/>
          </p15:clr>
        </p15:guide>
        <p15:guide id="42" pos="1530">
          <p15:clr>
            <a:srgbClr val="0000FF"/>
          </p15:clr>
        </p15:guide>
        <p15:guide id="43" pos="1975">
          <p15:clr>
            <a:srgbClr val="0000FF"/>
          </p15:clr>
        </p15:guide>
        <p15:guide id="44" pos="2425">
          <p15:clr>
            <a:srgbClr val="0000FF"/>
          </p15:clr>
        </p15:guide>
        <p15:guide id="45" pos="2880">
          <p15:clr>
            <a:srgbClr val="0000FF"/>
          </p15:clr>
        </p15:guide>
        <p15:guide id="46" pos="3325">
          <p15:clr>
            <a:srgbClr val="0000FF"/>
          </p15:clr>
        </p15:guide>
        <p15:guide id="47" pos="3775">
          <p15:clr>
            <a:srgbClr val="0000FF"/>
          </p15:clr>
        </p15:guide>
        <p15:guide id="48" pos="4225">
          <p15:clr>
            <a:srgbClr val="0000FF"/>
          </p15:clr>
        </p15:guide>
        <p15:guide id="49" pos="4675">
          <p15:clr>
            <a:srgbClr val="0000FF"/>
          </p15:clr>
        </p15:guide>
        <p15:guide id="50" pos="5126">
          <p15:clr>
            <a:srgbClr val="0000FF"/>
          </p15:clr>
        </p15:guide>
        <p15:guide id="51" pos="5586">
          <p15:clr>
            <a:srgbClr val="0000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311760" y="744660"/>
            <a:ext cx="8520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457200" y="120339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Фон">
  <p:cSld name="1.Фон"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>
          <p15:clr>
            <a:srgbClr val="E8E8E8"/>
          </p15:clr>
        </p15:guide>
        <p15:guide id="2" pos="5760">
          <p15:clr>
            <a:srgbClr val="E8E8E8"/>
          </p15:clr>
        </p15:guide>
        <p15:guide id="3" pos="224">
          <p15:clr>
            <a:schemeClr val="accent5"/>
          </p15:clr>
        </p15:guide>
        <p15:guide id="4" pos="286">
          <p15:clr>
            <a:srgbClr val="E8E8E8"/>
          </p15:clr>
        </p15:guide>
        <p15:guide id="5" pos="348">
          <p15:clr>
            <a:srgbClr val="E8E8E8"/>
          </p15:clr>
        </p15:guide>
        <p15:guide id="6" pos="411">
          <p15:clr>
            <a:srgbClr val="E8E8E8"/>
          </p15:clr>
        </p15:guide>
        <p15:guide id="7" pos="473">
          <p15:clr>
            <a:srgbClr val="E8E8E8"/>
          </p15:clr>
        </p15:guide>
        <p15:guide id="8" pos="536">
          <p15:clr>
            <a:srgbClr val="E8E8E8"/>
          </p15:clr>
        </p15:guide>
        <p15:guide id="9" pos="598">
          <p15:clr>
            <a:srgbClr val="E8E8E8"/>
          </p15:clr>
        </p15:guide>
        <p15:guide id="10" pos="661">
          <p15:clr>
            <a:srgbClr val="E8E8E8"/>
          </p15:clr>
        </p15:guide>
        <p15:guide id="11" pos="723">
          <p15:clr>
            <a:srgbClr val="E8E8E8"/>
          </p15:clr>
        </p15:guide>
        <p15:guide id="12" pos="786">
          <p15:clr>
            <a:srgbClr val="E8E8E8"/>
          </p15:clr>
        </p15:guide>
        <p15:guide id="13" pos="848">
          <p15:clr>
            <a:srgbClr val="E8E8E8"/>
          </p15:clr>
        </p15:guide>
        <p15:guide id="14" pos="911">
          <p15:clr>
            <a:srgbClr val="E8E8E8"/>
          </p15:clr>
        </p15:guide>
        <p15:guide id="15" pos="973">
          <p15:clr>
            <a:srgbClr val="E8E8E8"/>
          </p15:clr>
        </p15:guide>
        <p15:guide id="16" pos="1036">
          <p15:clr>
            <a:srgbClr val="E8E8E8"/>
          </p15:clr>
        </p15:guide>
        <p15:guide id="17" pos="1098">
          <p15:clr>
            <a:srgbClr val="E8E8E8"/>
          </p15:clr>
        </p15:guide>
        <p15:guide id="18" pos="1161">
          <p15:clr>
            <a:srgbClr val="E8E8E8"/>
          </p15:clr>
        </p15:guide>
        <p15:guide id="19" pos="1223">
          <p15:clr>
            <a:srgbClr val="E8E8E8"/>
          </p15:clr>
        </p15:guide>
        <p15:guide id="20" pos="1286">
          <p15:clr>
            <a:srgbClr val="E8E8E8"/>
          </p15:clr>
        </p15:guide>
        <p15:guide id="21" pos="1348">
          <p15:clr>
            <a:srgbClr val="E8E8E8"/>
          </p15:clr>
        </p15:guide>
        <p15:guide id="22" pos="1411">
          <p15:clr>
            <a:srgbClr val="E8E8E8"/>
          </p15:clr>
        </p15:guide>
        <p15:guide id="23" pos="1473">
          <p15:clr>
            <a:srgbClr val="E8E8E8"/>
          </p15:clr>
        </p15:guide>
        <p15:guide id="24" pos="1536">
          <p15:clr>
            <a:srgbClr val="E8E8E8"/>
          </p15:clr>
        </p15:guide>
        <p15:guide id="25" pos="1598">
          <p15:clr>
            <a:srgbClr val="E8E8E8"/>
          </p15:clr>
        </p15:guide>
        <p15:guide id="26" pos="1661">
          <p15:clr>
            <a:srgbClr val="E8E8E8"/>
          </p15:clr>
        </p15:guide>
        <p15:guide id="27" pos="1723">
          <p15:clr>
            <a:srgbClr val="E8E8E8"/>
          </p15:clr>
        </p15:guide>
        <p15:guide id="28" pos="1786">
          <p15:clr>
            <a:srgbClr val="E8E8E8"/>
          </p15:clr>
        </p15:guide>
        <p15:guide id="29" pos="1848">
          <p15:clr>
            <a:srgbClr val="E8E8E8"/>
          </p15:clr>
        </p15:guide>
        <p15:guide id="30" pos="1911">
          <p15:clr>
            <a:srgbClr val="E8E8E8"/>
          </p15:clr>
        </p15:guide>
        <p15:guide id="31" pos="1973">
          <p15:clr>
            <a:srgbClr val="E8E8E8"/>
          </p15:clr>
        </p15:guide>
        <p15:guide id="32" pos="2036">
          <p15:clr>
            <a:srgbClr val="E8E8E8"/>
          </p15:clr>
        </p15:guide>
        <p15:guide id="33" pos="2098">
          <p15:clr>
            <a:srgbClr val="E8E8E8"/>
          </p15:clr>
        </p15:guide>
        <p15:guide id="34" pos="2161">
          <p15:clr>
            <a:srgbClr val="E8E8E8"/>
          </p15:clr>
        </p15:guide>
        <p15:guide id="35" pos="2223">
          <p15:clr>
            <a:srgbClr val="E8E8E8"/>
          </p15:clr>
        </p15:guide>
        <p15:guide id="36" pos="2286">
          <p15:clr>
            <a:srgbClr val="E8E8E8"/>
          </p15:clr>
        </p15:guide>
        <p15:guide id="37" pos="2348">
          <p15:clr>
            <a:srgbClr val="E8E8E8"/>
          </p15:clr>
        </p15:guide>
        <p15:guide id="38" pos="2411">
          <p15:clr>
            <a:srgbClr val="E8E8E8"/>
          </p15:clr>
        </p15:guide>
        <p15:guide id="39" pos="2473">
          <p15:clr>
            <a:srgbClr val="E8E8E8"/>
          </p15:clr>
        </p15:guide>
        <p15:guide id="40" pos="2536">
          <p15:clr>
            <a:srgbClr val="E8E8E8"/>
          </p15:clr>
        </p15:guide>
        <p15:guide id="41" pos="2598">
          <p15:clr>
            <a:srgbClr val="E8E8E8"/>
          </p15:clr>
        </p15:guide>
        <p15:guide id="42" pos="2661">
          <p15:clr>
            <a:srgbClr val="E8E8E8"/>
          </p15:clr>
        </p15:guide>
        <p15:guide id="43" pos="2723">
          <p15:clr>
            <a:srgbClr val="E8E8E8"/>
          </p15:clr>
        </p15:guide>
        <p15:guide id="44" pos="2786">
          <p15:clr>
            <a:srgbClr val="EAEAEA"/>
          </p15:clr>
        </p15:guide>
        <p15:guide id="45" pos="2848">
          <p15:clr>
            <a:srgbClr val="E8E8E8"/>
          </p15:clr>
        </p15:guide>
        <p15:guide id="46" pos="2911">
          <p15:clr>
            <a:srgbClr val="E8E8E8"/>
          </p15:clr>
        </p15:guide>
        <p15:guide id="47" pos="2973">
          <p15:clr>
            <a:srgbClr val="E8E8E8"/>
          </p15:clr>
        </p15:guide>
        <p15:guide id="48" pos="3036">
          <p15:clr>
            <a:srgbClr val="E8E8E8"/>
          </p15:clr>
        </p15:guide>
        <p15:guide id="49" pos="3098">
          <p15:clr>
            <a:srgbClr val="E8E8E8"/>
          </p15:clr>
        </p15:guide>
        <p15:guide id="50" pos="3161">
          <p15:clr>
            <a:srgbClr val="E8E8E8"/>
          </p15:clr>
        </p15:guide>
        <p15:guide id="51" pos="3223">
          <p15:clr>
            <a:srgbClr val="E8E8E8"/>
          </p15:clr>
        </p15:guide>
        <p15:guide id="52" pos="3286">
          <p15:clr>
            <a:srgbClr val="E8E8E8"/>
          </p15:clr>
        </p15:guide>
        <p15:guide id="53" pos="3348">
          <p15:clr>
            <a:srgbClr val="E8E8E8"/>
          </p15:clr>
        </p15:guide>
        <p15:guide id="54" pos="3411">
          <p15:clr>
            <a:srgbClr val="E8E8E8"/>
          </p15:clr>
        </p15:guide>
        <p15:guide id="55" pos="3473">
          <p15:clr>
            <a:srgbClr val="E8E8E8"/>
          </p15:clr>
        </p15:guide>
        <p15:guide id="56" pos="3536">
          <p15:clr>
            <a:srgbClr val="E8E8E8"/>
          </p15:clr>
        </p15:guide>
        <p15:guide id="57" pos="3598">
          <p15:clr>
            <a:srgbClr val="E8E8E8"/>
          </p15:clr>
        </p15:guide>
        <p15:guide id="58" pos="3661">
          <p15:clr>
            <a:srgbClr val="E8E8E8"/>
          </p15:clr>
        </p15:guide>
        <p15:guide id="59" pos="3723">
          <p15:clr>
            <a:srgbClr val="E8E8E8"/>
          </p15:clr>
        </p15:guide>
        <p15:guide id="60" pos="3786">
          <p15:clr>
            <a:srgbClr val="E8E8E8"/>
          </p15:clr>
        </p15:guide>
        <p15:guide id="61" pos="3848">
          <p15:clr>
            <a:srgbClr val="E8E8E8"/>
          </p15:clr>
        </p15:guide>
        <p15:guide id="62" pos="3911">
          <p15:clr>
            <a:srgbClr val="E8E8E8"/>
          </p15:clr>
        </p15:guide>
        <p15:guide id="63" pos="3973">
          <p15:clr>
            <a:srgbClr val="E8E8E8"/>
          </p15:clr>
        </p15:guide>
        <p15:guide id="64" pos="4036">
          <p15:clr>
            <a:srgbClr val="E8E8E8"/>
          </p15:clr>
        </p15:guide>
        <p15:guide id="65" pos="4098">
          <p15:clr>
            <a:srgbClr val="E8E8E8"/>
          </p15:clr>
        </p15:guide>
        <p15:guide id="66" pos="4161">
          <p15:clr>
            <a:srgbClr val="E8E8E8"/>
          </p15:clr>
        </p15:guide>
        <p15:guide id="67" pos="4223">
          <p15:clr>
            <a:srgbClr val="E8E8E8"/>
          </p15:clr>
        </p15:guide>
        <p15:guide id="68" pos="4286">
          <p15:clr>
            <a:srgbClr val="E8E8E8"/>
          </p15:clr>
        </p15:guide>
        <p15:guide id="69" pos="4348">
          <p15:clr>
            <a:srgbClr val="E8E8E8"/>
          </p15:clr>
        </p15:guide>
        <p15:guide id="70" pos="4411">
          <p15:clr>
            <a:srgbClr val="E8E8E8"/>
          </p15:clr>
        </p15:guide>
        <p15:guide id="71" pos="4473">
          <p15:clr>
            <a:srgbClr val="E8E8E8"/>
          </p15:clr>
        </p15:guide>
        <p15:guide id="72" pos="4536">
          <p15:clr>
            <a:srgbClr val="E8E8E8"/>
          </p15:clr>
        </p15:guide>
        <p15:guide id="73" pos="4598">
          <p15:clr>
            <a:srgbClr val="E8E8E8"/>
          </p15:clr>
        </p15:guide>
        <p15:guide id="74" pos="4661">
          <p15:clr>
            <a:srgbClr val="E8E8E8"/>
          </p15:clr>
        </p15:guide>
        <p15:guide id="75" pos="4723">
          <p15:clr>
            <a:srgbClr val="E8E8E8"/>
          </p15:clr>
        </p15:guide>
        <p15:guide id="76" pos="4786">
          <p15:clr>
            <a:srgbClr val="E8E8E8"/>
          </p15:clr>
        </p15:guide>
        <p15:guide id="77" pos="4848">
          <p15:clr>
            <a:srgbClr val="E8E8E8"/>
          </p15:clr>
        </p15:guide>
        <p15:guide id="78" pos="4911">
          <p15:clr>
            <a:srgbClr val="E8E8E8"/>
          </p15:clr>
        </p15:guide>
        <p15:guide id="79" pos="4973">
          <p15:clr>
            <a:srgbClr val="E8E8E8"/>
          </p15:clr>
        </p15:guide>
        <p15:guide id="80" pos="5036">
          <p15:clr>
            <a:srgbClr val="E8E8E8"/>
          </p15:clr>
        </p15:guide>
        <p15:guide id="81" pos="5098">
          <p15:clr>
            <a:srgbClr val="E8E8E8"/>
          </p15:clr>
        </p15:guide>
        <p15:guide id="82" pos="5161">
          <p15:clr>
            <a:srgbClr val="E8E8E8"/>
          </p15:clr>
        </p15:guide>
        <p15:guide id="83" pos="5223">
          <p15:clr>
            <a:srgbClr val="E8E8E8"/>
          </p15:clr>
        </p15:guide>
        <p15:guide id="84" pos="5286">
          <p15:clr>
            <a:srgbClr val="E8E8E8"/>
          </p15:clr>
        </p15:guide>
        <p15:guide id="85" pos="5348">
          <p15:clr>
            <a:srgbClr val="E8E8E8"/>
          </p15:clr>
        </p15:guide>
        <p15:guide id="86" pos="5411">
          <p15:clr>
            <a:srgbClr val="E8E8E8"/>
          </p15:clr>
        </p15:guide>
        <p15:guide id="87" pos="5473">
          <p15:clr>
            <a:srgbClr val="E8E8E8"/>
          </p15:clr>
        </p15:guide>
        <p15:guide id="88" pos="5536">
          <p15:clr>
            <a:schemeClr val="accent5"/>
          </p15:clr>
        </p15:guide>
        <p15:guide id="89" orient="horz">
          <p15:clr>
            <a:srgbClr val="E8E8E8"/>
          </p15:clr>
        </p15:guide>
        <p15:guide id="90" orient="horz" pos="3240">
          <p15:clr>
            <a:srgbClr val="E8E8E8"/>
          </p15:clr>
        </p15:guide>
        <p15:guide id="91" orient="horz" pos="224">
          <p15:clr>
            <a:schemeClr val="accent5"/>
          </p15:clr>
        </p15:guide>
        <p15:guide id="92" orient="horz" pos="288">
          <p15:clr>
            <a:srgbClr val="E8E8E8"/>
          </p15:clr>
        </p15:guide>
        <p15:guide id="93" orient="horz" pos="353">
          <p15:clr>
            <a:schemeClr val="accent1"/>
          </p15:clr>
        </p15:guide>
        <p15:guide id="94" orient="horz" pos="418">
          <p15:clr>
            <a:srgbClr val="E8E8E8"/>
          </p15:clr>
        </p15:guide>
        <p15:guide id="95" orient="horz" pos="483">
          <p15:clr>
            <a:srgbClr val="E8E8E8"/>
          </p15:clr>
        </p15:guide>
        <p15:guide id="96" orient="horz" pos="548">
          <p15:clr>
            <a:srgbClr val="E8E8E8"/>
          </p15:clr>
        </p15:guide>
        <p15:guide id="97" orient="horz" pos="613">
          <p15:clr>
            <a:srgbClr val="E8E8E8"/>
          </p15:clr>
        </p15:guide>
        <p15:guide id="98" orient="horz" pos="678">
          <p15:clr>
            <a:schemeClr val="accent1"/>
          </p15:clr>
        </p15:guide>
        <p15:guide id="99" orient="horz" pos="743">
          <p15:clr>
            <a:srgbClr val="E8E8E8"/>
          </p15:clr>
        </p15:guide>
        <p15:guide id="100" orient="horz" pos="808">
          <p15:clr>
            <a:srgbClr val="E8E8E8"/>
          </p15:clr>
        </p15:guide>
        <p15:guide id="101" orient="horz" pos="873">
          <p15:clr>
            <a:srgbClr val="E8E8E8"/>
          </p15:clr>
        </p15:guide>
        <p15:guide id="102" orient="horz" pos="938">
          <p15:clr>
            <a:schemeClr val="accent1"/>
          </p15:clr>
        </p15:guide>
        <p15:guide id="103" orient="horz" pos="1003">
          <p15:clr>
            <a:srgbClr val="E8E8E8"/>
          </p15:clr>
        </p15:guide>
        <p15:guide id="104" orient="horz" pos="1068">
          <p15:clr>
            <a:srgbClr val="E8E8E8"/>
          </p15:clr>
        </p15:guide>
        <p15:guide id="105" orient="horz" pos="1133">
          <p15:clr>
            <a:srgbClr val="E8E8E8"/>
          </p15:clr>
        </p15:guide>
        <p15:guide id="106" orient="horz" pos="1197">
          <p15:clr>
            <a:srgbClr val="E8E8E8"/>
          </p15:clr>
        </p15:guide>
        <p15:guide id="107" orient="horz" pos="1262">
          <p15:clr>
            <a:srgbClr val="E8E8E8"/>
          </p15:clr>
        </p15:guide>
        <p15:guide id="108" orient="horz" pos="1327">
          <p15:clr>
            <a:srgbClr val="E8E8E8"/>
          </p15:clr>
        </p15:guide>
        <p15:guide id="109" orient="horz" pos="1392">
          <p15:clr>
            <a:srgbClr val="E8E8E8"/>
          </p15:clr>
        </p15:guide>
        <p15:guide id="110" orient="horz" pos="1457">
          <p15:clr>
            <a:srgbClr val="E8E8E8"/>
          </p15:clr>
        </p15:guide>
        <p15:guide id="111" orient="horz" pos="1522">
          <p15:clr>
            <a:srgbClr val="EAEAEA"/>
          </p15:clr>
        </p15:guide>
        <p15:guide id="112" orient="horz" pos="1587">
          <p15:clr>
            <a:srgbClr val="E8E8E8"/>
          </p15:clr>
        </p15:guide>
        <p15:guide id="113" orient="horz" pos="1652">
          <p15:clr>
            <a:srgbClr val="E8E8E8"/>
          </p15:clr>
        </p15:guide>
        <p15:guide id="114" orient="horz" pos="1717">
          <p15:clr>
            <a:srgbClr val="E8E8E8"/>
          </p15:clr>
        </p15:guide>
        <p15:guide id="115" orient="horz" pos="1782">
          <p15:clr>
            <a:srgbClr val="E8E8E8"/>
          </p15:clr>
        </p15:guide>
        <p15:guide id="116" orient="horz" pos="1847">
          <p15:clr>
            <a:srgbClr val="E8E8E8"/>
          </p15:clr>
        </p15:guide>
        <p15:guide id="117" orient="horz" pos="1912">
          <p15:clr>
            <a:srgbClr val="E8E8E8"/>
          </p15:clr>
        </p15:guide>
        <p15:guide id="118" orient="horz" pos="1977">
          <p15:clr>
            <a:srgbClr val="E8E8E8"/>
          </p15:clr>
        </p15:guide>
        <p15:guide id="119" orient="horz" pos="2042">
          <p15:clr>
            <a:srgbClr val="E8E8E8"/>
          </p15:clr>
        </p15:guide>
        <p15:guide id="120" orient="horz" pos="2106">
          <p15:clr>
            <a:srgbClr val="E8E8E8"/>
          </p15:clr>
        </p15:guide>
        <p15:guide id="121" orient="horz" pos="2171">
          <p15:clr>
            <a:srgbClr val="E8E8E8"/>
          </p15:clr>
        </p15:guide>
        <p15:guide id="122" orient="horz" pos="2236">
          <p15:clr>
            <a:srgbClr val="E8E8E8"/>
          </p15:clr>
        </p15:guide>
        <p15:guide id="123" orient="horz" pos="2301">
          <p15:clr>
            <a:srgbClr val="E8E8E8"/>
          </p15:clr>
        </p15:guide>
        <p15:guide id="124" orient="horz" pos="2366">
          <p15:clr>
            <a:srgbClr val="E8E8E8"/>
          </p15:clr>
        </p15:guide>
        <p15:guide id="125" orient="horz" pos="2431">
          <p15:clr>
            <a:srgbClr val="E8E8E8"/>
          </p15:clr>
        </p15:guide>
        <p15:guide id="126" orient="horz" pos="2496">
          <p15:clr>
            <a:srgbClr val="E8E8E8"/>
          </p15:clr>
        </p15:guide>
        <p15:guide id="127" orient="horz" pos="2561">
          <p15:clr>
            <a:srgbClr val="E8E8E8"/>
          </p15:clr>
        </p15:guide>
        <p15:guide id="128" orient="horz" pos="2626">
          <p15:clr>
            <a:srgbClr val="E8E8E8"/>
          </p15:clr>
        </p15:guide>
        <p15:guide id="129" orient="horz" pos="2691">
          <p15:clr>
            <a:srgbClr val="E8E8E8"/>
          </p15:clr>
        </p15:guide>
        <p15:guide id="130" orient="horz" pos="2756">
          <p15:clr>
            <a:srgbClr val="E8E8E8"/>
          </p15:clr>
        </p15:guide>
        <p15:guide id="131" orient="horz" pos="2821">
          <p15:clr>
            <a:srgbClr val="E8E8E8"/>
          </p15:clr>
        </p15:guide>
        <p15:guide id="132" orient="horz" pos="2886">
          <p15:clr>
            <a:srgbClr val="E8E8E8"/>
          </p15:clr>
        </p15:guide>
        <p15:guide id="133" orient="horz" pos="2951">
          <p15:clr>
            <a:srgbClr val="E8E8E8"/>
          </p15:clr>
        </p15:guide>
        <p15:guide id="134" orient="horz" pos="3015">
          <p15:clr>
            <a:schemeClr val="accent5"/>
          </p15:clr>
        </p15:guide>
        <p15:guide id="135" orient="horz" pos="1616">
          <p15:clr>
            <a:srgbClr val="C4C4C4"/>
          </p15:clr>
        </p15:guide>
        <p15:guide id="136" pos="2880">
          <p15:clr>
            <a:srgbClr val="C4C4C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Титульник neo">
  <p:cSld name="12. Титульник neo">
    <p:bg>
      <p:bgPr>
        <a:solidFill>
          <a:schemeClr val="accent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0"/>
          <p:cNvSpPr/>
          <p:nvPr/>
        </p:nvSpPr>
        <p:spPr>
          <a:xfrm>
            <a:off x="6531775" y="0"/>
            <a:ext cx="5214900" cy="51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0"/>
          <p:cNvSpPr/>
          <p:nvPr/>
        </p:nvSpPr>
        <p:spPr>
          <a:xfrm>
            <a:off x="1331509" y="18000"/>
            <a:ext cx="5200200" cy="51294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8569715" y="4505200"/>
            <a:ext cx="258577" cy="265368"/>
            <a:chOff x="238125" y="2432825"/>
            <a:chExt cx="779550" cy="781875"/>
          </a:xfrm>
        </p:grpSpPr>
        <p:sp>
          <p:nvSpPr>
            <p:cNvPr id="163" name="Google Shape;163;p40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0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0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>
          <p15:clr>
            <a:srgbClr val="808080"/>
          </p15:clr>
        </p15:guide>
        <p15:guide id="2" pos="5760">
          <p15:clr>
            <a:srgbClr val="808080"/>
          </p15:clr>
        </p15:guide>
        <p15:guide id="3" pos="224">
          <p15:clr>
            <a:srgbClr val="808080"/>
          </p15:clr>
        </p15:guide>
        <p15:guide id="4" pos="286">
          <p15:clr>
            <a:srgbClr val="808080"/>
          </p15:clr>
        </p15:guide>
        <p15:guide id="5" pos="348">
          <p15:clr>
            <a:srgbClr val="808080"/>
          </p15:clr>
        </p15:guide>
        <p15:guide id="6" pos="411">
          <p15:clr>
            <a:srgbClr val="808080"/>
          </p15:clr>
        </p15:guide>
        <p15:guide id="7" pos="473">
          <p15:clr>
            <a:srgbClr val="808080"/>
          </p15:clr>
        </p15:guide>
        <p15:guide id="8" pos="536">
          <p15:clr>
            <a:srgbClr val="808080"/>
          </p15:clr>
        </p15:guide>
        <p15:guide id="9" pos="598">
          <p15:clr>
            <a:srgbClr val="808080"/>
          </p15:clr>
        </p15:guide>
        <p15:guide id="10" pos="661">
          <p15:clr>
            <a:srgbClr val="808080"/>
          </p15:clr>
        </p15:guide>
        <p15:guide id="11" pos="723">
          <p15:clr>
            <a:srgbClr val="808080"/>
          </p15:clr>
        </p15:guide>
        <p15:guide id="12" pos="786">
          <p15:clr>
            <a:srgbClr val="808080"/>
          </p15:clr>
        </p15:guide>
        <p15:guide id="13" pos="848">
          <p15:clr>
            <a:srgbClr val="808080"/>
          </p15:clr>
        </p15:guide>
        <p15:guide id="14" pos="911">
          <p15:clr>
            <a:srgbClr val="808080"/>
          </p15:clr>
        </p15:guide>
        <p15:guide id="15" pos="973">
          <p15:clr>
            <a:srgbClr val="808080"/>
          </p15:clr>
        </p15:guide>
        <p15:guide id="16" pos="1036">
          <p15:clr>
            <a:srgbClr val="808080"/>
          </p15:clr>
        </p15:guide>
        <p15:guide id="17" pos="1098">
          <p15:clr>
            <a:srgbClr val="808080"/>
          </p15:clr>
        </p15:guide>
        <p15:guide id="18" pos="1161">
          <p15:clr>
            <a:srgbClr val="808080"/>
          </p15:clr>
        </p15:guide>
        <p15:guide id="19" pos="1223">
          <p15:clr>
            <a:srgbClr val="808080"/>
          </p15:clr>
        </p15:guide>
        <p15:guide id="20" pos="1286">
          <p15:clr>
            <a:srgbClr val="808080"/>
          </p15:clr>
        </p15:guide>
        <p15:guide id="21" pos="1348">
          <p15:clr>
            <a:srgbClr val="808080"/>
          </p15:clr>
        </p15:guide>
        <p15:guide id="22" pos="1411">
          <p15:clr>
            <a:srgbClr val="808080"/>
          </p15:clr>
        </p15:guide>
        <p15:guide id="23" pos="1473">
          <p15:clr>
            <a:srgbClr val="808080"/>
          </p15:clr>
        </p15:guide>
        <p15:guide id="24" pos="1536">
          <p15:clr>
            <a:srgbClr val="808080"/>
          </p15:clr>
        </p15:guide>
        <p15:guide id="25" pos="1598">
          <p15:clr>
            <a:srgbClr val="808080"/>
          </p15:clr>
        </p15:guide>
        <p15:guide id="26" pos="1661">
          <p15:clr>
            <a:srgbClr val="808080"/>
          </p15:clr>
        </p15:guide>
        <p15:guide id="27" pos="1723">
          <p15:clr>
            <a:srgbClr val="808080"/>
          </p15:clr>
        </p15:guide>
        <p15:guide id="28" pos="1786">
          <p15:clr>
            <a:srgbClr val="808080"/>
          </p15:clr>
        </p15:guide>
        <p15:guide id="29" pos="1848">
          <p15:clr>
            <a:srgbClr val="808080"/>
          </p15:clr>
        </p15:guide>
        <p15:guide id="30" pos="1911">
          <p15:clr>
            <a:srgbClr val="808080"/>
          </p15:clr>
        </p15:guide>
        <p15:guide id="31" pos="1973">
          <p15:clr>
            <a:srgbClr val="808080"/>
          </p15:clr>
        </p15:guide>
        <p15:guide id="32" pos="2036">
          <p15:clr>
            <a:srgbClr val="808080"/>
          </p15:clr>
        </p15:guide>
        <p15:guide id="33" pos="2098">
          <p15:clr>
            <a:srgbClr val="808080"/>
          </p15:clr>
        </p15:guide>
        <p15:guide id="34" pos="2161">
          <p15:clr>
            <a:srgbClr val="808080"/>
          </p15:clr>
        </p15:guide>
        <p15:guide id="35" pos="2223">
          <p15:clr>
            <a:srgbClr val="808080"/>
          </p15:clr>
        </p15:guide>
        <p15:guide id="36" pos="2286">
          <p15:clr>
            <a:srgbClr val="808080"/>
          </p15:clr>
        </p15:guide>
        <p15:guide id="37" pos="2348">
          <p15:clr>
            <a:srgbClr val="808080"/>
          </p15:clr>
        </p15:guide>
        <p15:guide id="38" pos="2411">
          <p15:clr>
            <a:srgbClr val="808080"/>
          </p15:clr>
        </p15:guide>
        <p15:guide id="39" pos="2473">
          <p15:clr>
            <a:srgbClr val="808080"/>
          </p15:clr>
        </p15:guide>
        <p15:guide id="40" pos="2536">
          <p15:clr>
            <a:srgbClr val="808080"/>
          </p15:clr>
        </p15:guide>
        <p15:guide id="41" pos="2598">
          <p15:clr>
            <a:srgbClr val="808080"/>
          </p15:clr>
        </p15:guide>
        <p15:guide id="42" pos="2661">
          <p15:clr>
            <a:srgbClr val="808080"/>
          </p15:clr>
        </p15:guide>
        <p15:guide id="43" pos="2723">
          <p15:clr>
            <a:srgbClr val="808080"/>
          </p15:clr>
        </p15:guide>
        <p15:guide id="44" pos="2786">
          <p15:clr>
            <a:srgbClr val="808080"/>
          </p15:clr>
        </p15:guide>
        <p15:guide id="45" pos="2848">
          <p15:clr>
            <a:srgbClr val="808080"/>
          </p15:clr>
        </p15:guide>
        <p15:guide id="46" pos="2911">
          <p15:clr>
            <a:srgbClr val="808080"/>
          </p15:clr>
        </p15:guide>
        <p15:guide id="47" pos="2973">
          <p15:clr>
            <a:srgbClr val="808080"/>
          </p15:clr>
        </p15:guide>
        <p15:guide id="48" pos="3036">
          <p15:clr>
            <a:srgbClr val="808080"/>
          </p15:clr>
        </p15:guide>
        <p15:guide id="49" pos="3098">
          <p15:clr>
            <a:srgbClr val="808080"/>
          </p15:clr>
        </p15:guide>
        <p15:guide id="50" pos="3161">
          <p15:clr>
            <a:srgbClr val="808080"/>
          </p15:clr>
        </p15:guide>
        <p15:guide id="51" pos="3223">
          <p15:clr>
            <a:srgbClr val="808080"/>
          </p15:clr>
        </p15:guide>
        <p15:guide id="52" pos="3286">
          <p15:clr>
            <a:srgbClr val="808080"/>
          </p15:clr>
        </p15:guide>
        <p15:guide id="53" pos="3348">
          <p15:clr>
            <a:srgbClr val="808080"/>
          </p15:clr>
        </p15:guide>
        <p15:guide id="54" pos="3411">
          <p15:clr>
            <a:srgbClr val="808080"/>
          </p15:clr>
        </p15:guide>
        <p15:guide id="55" pos="3473">
          <p15:clr>
            <a:srgbClr val="808080"/>
          </p15:clr>
        </p15:guide>
        <p15:guide id="56" pos="3536">
          <p15:clr>
            <a:srgbClr val="808080"/>
          </p15:clr>
        </p15:guide>
        <p15:guide id="57" pos="3598">
          <p15:clr>
            <a:srgbClr val="808080"/>
          </p15:clr>
        </p15:guide>
        <p15:guide id="58" pos="3661">
          <p15:clr>
            <a:srgbClr val="808080"/>
          </p15:clr>
        </p15:guide>
        <p15:guide id="59" pos="3723">
          <p15:clr>
            <a:srgbClr val="808080"/>
          </p15:clr>
        </p15:guide>
        <p15:guide id="60" pos="3786">
          <p15:clr>
            <a:srgbClr val="808080"/>
          </p15:clr>
        </p15:guide>
        <p15:guide id="61" pos="3848">
          <p15:clr>
            <a:srgbClr val="808080"/>
          </p15:clr>
        </p15:guide>
        <p15:guide id="62" pos="3911">
          <p15:clr>
            <a:srgbClr val="808080"/>
          </p15:clr>
        </p15:guide>
        <p15:guide id="63" pos="3973">
          <p15:clr>
            <a:srgbClr val="808080"/>
          </p15:clr>
        </p15:guide>
        <p15:guide id="64" pos="4036">
          <p15:clr>
            <a:srgbClr val="808080"/>
          </p15:clr>
        </p15:guide>
        <p15:guide id="65" pos="4098">
          <p15:clr>
            <a:srgbClr val="808080"/>
          </p15:clr>
        </p15:guide>
        <p15:guide id="66" pos="4161">
          <p15:clr>
            <a:srgbClr val="808080"/>
          </p15:clr>
        </p15:guide>
        <p15:guide id="67" pos="4223">
          <p15:clr>
            <a:srgbClr val="808080"/>
          </p15:clr>
        </p15:guide>
        <p15:guide id="68" pos="4286">
          <p15:clr>
            <a:srgbClr val="808080"/>
          </p15:clr>
        </p15:guide>
        <p15:guide id="69" pos="4348">
          <p15:clr>
            <a:srgbClr val="808080"/>
          </p15:clr>
        </p15:guide>
        <p15:guide id="70" pos="4411">
          <p15:clr>
            <a:srgbClr val="808080"/>
          </p15:clr>
        </p15:guide>
        <p15:guide id="71" pos="4473">
          <p15:clr>
            <a:srgbClr val="808080"/>
          </p15:clr>
        </p15:guide>
        <p15:guide id="72" pos="4536">
          <p15:clr>
            <a:srgbClr val="808080"/>
          </p15:clr>
        </p15:guide>
        <p15:guide id="73" pos="4598">
          <p15:clr>
            <a:srgbClr val="808080"/>
          </p15:clr>
        </p15:guide>
        <p15:guide id="74" pos="4661">
          <p15:clr>
            <a:srgbClr val="808080"/>
          </p15:clr>
        </p15:guide>
        <p15:guide id="75" pos="4723">
          <p15:clr>
            <a:srgbClr val="808080"/>
          </p15:clr>
        </p15:guide>
        <p15:guide id="76" pos="4786">
          <p15:clr>
            <a:srgbClr val="808080"/>
          </p15:clr>
        </p15:guide>
        <p15:guide id="77" pos="4848">
          <p15:clr>
            <a:srgbClr val="808080"/>
          </p15:clr>
        </p15:guide>
        <p15:guide id="78" pos="4911">
          <p15:clr>
            <a:srgbClr val="808080"/>
          </p15:clr>
        </p15:guide>
        <p15:guide id="79" pos="4973">
          <p15:clr>
            <a:srgbClr val="808080"/>
          </p15:clr>
        </p15:guide>
        <p15:guide id="80" pos="5036">
          <p15:clr>
            <a:srgbClr val="808080"/>
          </p15:clr>
        </p15:guide>
        <p15:guide id="81" pos="5098">
          <p15:clr>
            <a:srgbClr val="808080"/>
          </p15:clr>
        </p15:guide>
        <p15:guide id="82" pos="5161">
          <p15:clr>
            <a:srgbClr val="808080"/>
          </p15:clr>
        </p15:guide>
        <p15:guide id="83" pos="5223">
          <p15:clr>
            <a:srgbClr val="808080"/>
          </p15:clr>
        </p15:guide>
        <p15:guide id="84" pos="5286">
          <p15:clr>
            <a:srgbClr val="808080"/>
          </p15:clr>
        </p15:guide>
        <p15:guide id="85" pos="5348">
          <p15:clr>
            <a:srgbClr val="808080"/>
          </p15:clr>
        </p15:guide>
        <p15:guide id="86" pos="5411">
          <p15:clr>
            <a:srgbClr val="808080"/>
          </p15:clr>
        </p15:guide>
        <p15:guide id="87" pos="5473">
          <p15:clr>
            <a:srgbClr val="808080"/>
          </p15:clr>
        </p15:guide>
        <p15:guide id="88" pos="5536">
          <p15:clr>
            <a:srgbClr val="808080"/>
          </p15:clr>
        </p15:guide>
        <p15:guide id="89" orient="horz">
          <p15:clr>
            <a:srgbClr val="808080"/>
          </p15:clr>
        </p15:guide>
        <p15:guide id="90" orient="horz" pos="3240">
          <p15:clr>
            <a:srgbClr val="808080"/>
          </p15:clr>
        </p15:guide>
        <p15:guide id="91" orient="horz" pos="224">
          <p15:clr>
            <a:srgbClr val="808080"/>
          </p15:clr>
        </p15:guide>
        <p15:guide id="92" orient="horz" pos="288">
          <p15:clr>
            <a:srgbClr val="808080"/>
          </p15:clr>
        </p15:guide>
        <p15:guide id="93" orient="horz" pos="353">
          <p15:clr>
            <a:srgbClr val="808080"/>
          </p15:clr>
        </p15:guide>
        <p15:guide id="94" orient="horz" pos="418">
          <p15:clr>
            <a:srgbClr val="808080"/>
          </p15:clr>
        </p15:guide>
        <p15:guide id="95" orient="horz" pos="483">
          <p15:clr>
            <a:srgbClr val="808080"/>
          </p15:clr>
        </p15:guide>
        <p15:guide id="96" orient="horz" pos="548">
          <p15:clr>
            <a:srgbClr val="808080"/>
          </p15:clr>
        </p15:guide>
        <p15:guide id="97" orient="horz" pos="613">
          <p15:clr>
            <a:srgbClr val="808080"/>
          </p15:clr>
        </p15:guide>
        <p15:guide id="98" orient="horz" pos="678">
          <p15:clr>
            <a:srgbClr val="808080"/>
          </p15:clr>
        </p15:guide>
        <p15:guide id="99" orient="horz" pos="743">
          <p15:clr>
            <a:srgbClr val="808080"/>
          </p15:clr>
        </p15:guide>
        <p15:guide id="100" orient="horz" pos="808">
          <p15:clr>
            <a:srgbClr val="808080"/>
          </p15:clr>
        </p15:guide>
        <p15:guide id="101" orient="horz" pos="873">
          <p15:clr>
            <a:srgbClr val="808080"/>
          </p15:clr>
        </p15:guide>
        <p15:guide id="102" orient="horz" pos="938">
          <p15:clr>
            <a:srgbClr val="808080"/>
          </p15:clr>
        </p15:guide>
        <p15:guide id="103" orient="horz" pos="1003">
          <p15:clr>
            <a:srgbClr val="808080"/>
          </p15:clr>
        </p15:guide>
        <p15:guide id="104" orient="horz" pos="1068">
          <p15:clr>
            <a:srgbClr val="808080"/>
          </p15:clr>
        </p15:guide>
        <p15:guide id="105" orient="horz" pos="1133">
          <p15:clr>
            <a:srgbClr val="808080"/>
          </p15:clr>
        </p15:guide>
        <p15:guide id="106" orient="horz" pos="1197">
          <p15:clr>
            <a:srgbClr val="808080"/>
          </p15:clr>
        </p15:guide>
        <p15:guide id="107" orient="horz" pos="1262">
          <p15:clr>
            <a:srgbClr val="808080"/>
          </p15:clr>
        </p15:guide>
        <p15:guide id="108" orient="horz" pos="1327">
          <p15:clr>
            <a:srgbClr val="808080"/>
          </p15:clr>
        </p15:guide>
        <p15:guide id="109" orient="horz" pos="1392">
          <p15:clr>
            <a:srgbClr val="808080"/>
          </p15:clr>
        </p15:guide>
        <p15:guide id="110" orient="horz" pos="1457">
          <p15:clr>
            <a:srgbClr val="808080"/>
          </p15:clr>
        </p15:guide>
        <p15:guide id="111" orient="horz" pos="1522">
          <p15:clr>
            <a:srgbClr val="808080"/>
          </p15:clr>
        </p15:guide>
        <p15:guide id="112" orient="horz" pos="1587">
          <p15:clr>
            <a:srgbClr val="808080"/>
          </p15:clr>
        </p15:guide>
        <p15:guide id="113" orient="horz" pos="1652">
          <p15:clr>
            <a:srgbClr val="808080"/>
          </p15:clr>
        </p15:guide>
        <p15:guide id="114" orient="horz" pos="1717">
          <p15:clr>
            <a:srgbClr val="808080"/>
          </p15:clr>
        </p15:guide>
        <p15:guide id="115" orient="horz" pos="1782">
          <p15:clr>
            <a:srgbClr val="808080"/>
          </p15:clr>
        </p15:guide>
        <p15:guide id="116" orient="horz" pos="1847">
          <p15:clr>
            <a:srgbClr val="808080"/>
          </p15:clr>
        </p15:guide>
        <p15:guide id="117" orient="horz" pos="1912">
          <p15:clr>
            <a:srgbClr val="808080"/>
          </p15:clr>
        </p15:guide>
        <p15:guide id="118" orient="horz" pos="1977">
          <p15:clr>
            <a:srgbClr val="808080"/>
          </p15:clr>
        </p15:guide>
        <p15:guide id="119" orient="horz" pos="2042">
          <p15:clr>
            <a:srgbClr val="808080"/>
          </p15:clr>
        </p15:guide>
        <p15:guide id="120" orient="horz" pos="2106">
          <p15:clr>
            <a:srgbClr val="808080"/>
          </p15:clr>
        </p15:guide>
        <p15:guide id="121" orient="horz" pos="2171">
          <p15:clr>
            <a:srgbClr val="808080"/>
          </p15:clr>
        </p15:guide>
        <p15:guide id="122" orient="horz" pos="2236">
          <p15:clr>
            <a:srgbClr val="808080"/>
          </p15:clr>
        </p15:guide>
        <p15:guide id="123" orient="horz" pos="2301">
          <p15:clr>
            <a:srgbClr val="808080"/>
          </p15:clr>
        </p15:guide>
        <p15:guide id="124" orient="horz" pos="2366">
          <p15:clr>
            <a:srgbClr val="808080"/>
          </p15:clr>
        </p15:guide>
        <p15:guide id="125" orient="horz" pos="2431">
          <p15:clr>
            <a:srgbClr val="808080"/>
          </p15:clr>
        </p15:guide>
        <p15:guide id="126" orient="horz" pos="2496">
          <p15:clr>
            <a:srgbClr val="808080"/>
          </p15:clr>
        </p15:guide>
        <p15:guide id="127" orient="horz" pos="2561">
          <p15:clr>
            <a:srgbClr val="808080"/>
          </p15:clr>
        </p15:guide>
        <p15:guide id="128" orient="horz" pos="2626">
          <p15:clr>
            <a:srgbClr val="808080"/>
          </p15:clr>
        </p15:guide>
        <p15:guide id="129" orient="horz" pos="2691">
          <p15:clr>
            <a:srgbClr val="808080"/>
          </p15:clr>
        </p15:guide>
        <p15:guide id="130" orient="horz" pos="2756">
          <p15:clr>
            <a:srgbClr val="808080"/>
          </p15:clr>
        </p15:guide>
        <p15:guide id="131" orient="horz" pos="2821">
          <p15:clr>
            <a:srgbClr val="808080"/>
          </p15:clr>
        </p15:guide>
        <p15:guide id="132" orient="horz" pos="2886">
          <p15:clr>
            <a:srgbClr val="808080"/>
          </p15:clr>
        </p15:guide>
        <p15:guide id="133" orient="horz" pos="2951">
          <p15:clr>
            <a:srgbClr val="808080"/>
          </p15:clr>
        </p15:guide>
        <p15:guide id="134" orient="horz" pos="3015">
          <p15:clr>
            <a:srgbClr val="80808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roxima Nova"/>
              <a:buNone/>
              <a:defRPr b="1" i="0" sz="4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800875"/>
            <a:ext cx="8520600" cy="27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Char char="●"/>
              <a:defRPr b="1" i="0" sz="2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○"/>
              <a:defRPr i="0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i="0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857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roxima Nova"/>
              <a:buChar char="●"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857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roxima Nova"/>
              <a:buChar char="○"/>
              <a:defRPr i="0" sz="9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eveloper.microsoft.com/en-us/microsoft-edge/tools/vms/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11.xml"/><Relationship Id="rId9" Type="http://schemas.openxmlformats.org/officeDocument/2006/relationships/slide" Target="/ppt/slides/slide20.xml"/><Relationship Id="rId5" Type="http://schemas.openxmlformats.org/officeDocument/2006/relationships/slide" Target="/ppt/slides/slide20.xml"/><Relationship Id="rId6" Type="http://schemas.openxmlformats.org/officeDocument/2006/relationships/slide" Target="/ppt/slides/slide20.xml"/><Relationship Id="rId7" Type="http://schemas.openxmlformats.org/officeDocument/2006/relationships/slide" Target="/ppt/slides/slide20.xml"/><Relationship Id="rId8" Type="http://schemas.openxmlformats.org/officeDocument/2006/relationships/slide" Target="/ppt/slides/slide20.xml"/><Relationship Id="rId11" Type="http://schemas.openxmlformats.org/officeDocument/2006/relationships/slide" Target="/ppt/slides/slide26.xml"/><Relationship Id="rId10" Type="http://schemas.openxmlformats.org/officeDocument/2006/relationships/slide" Target="/ppt/slides/slide26.xml"/><Relationship Id="rId13" Type="http://schemas.openxmlformats.org/officeDocument/2006/relationships/slide" Target="/ppt/slides/slide42.xml"/><Relationship Id="rId12" Type="http://schemas.openxmlformats.org/officeDocument/2006/relationships/slide" Target="/ppt/slides/slide38.xml"/><Relationship Id="rId15" Type="http://schemas.openxmlformats.org/officeDocument/2006/relationships/slide" Target="/ppt/slides/slide46.xml"/><Relationship Id="rId14" Type="http://schemas.openxmlformats.org/officeDocument/2006/relationships/slide" Target="/ppt/slides/slide46.xml"/><Relationship Id="rId16" Type="http://schemas.openxmlformats.org/officeDocument/2006/relationships/slide" Target="/ppt/slides/slide46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upport.industry.siemens.com/cs/document/78793685/simatic-step-7-(tia-portal)-v13-trial-download?dti=0&amp;lc=en-DE" TargetMode="External"/><Relationship Id="rId4" Type="http://schemas.openxmlformats.org/officeDocument/2006/relationships/hyperlink" Target="https://support.industry.siemens.com/cs/document/109745155/simatic-step-7-including-plcsim-v13-sp2-trial-download?dti=0&amp;lc=en-D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all.industry.siemens.com/goos/WelcomePage.aspx?regionUrl=/ru&amp;language=ru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info.ru@siemens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microsoft.com/ru-ru/download/confirmation.aspx?id=22" TargetMode="External"/><Relationship Id="rId4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virtualbox.org/wiki/Downloads" TargetMode="External"/><Relationship Id="rId4" Type="http://schemas.openxmlformats.org/officeDocument/2006/relationships/hyperlink" Target="https://www.virtualbox.org/wiki/Downloads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1"/>
          <p:cNvGrpSpPr/>
          <p:nvPr/>
        </p:nvGrpSpPr>
        <p:grpSpPr>
          <a:xfrm>
            <a:off x="8549243" y="4536458"/>
            <a:ext cx="258577" cy="265368"/>
            <a:chOff x="238125" y="2432825"/>
            <a:chExt cx="779550" cy="781875"/>
          </a:xfrm>
        </p:grpSpPr>
        <p:sp>
          <p:nvSpPr>
            <p:cNvPr id="172" name="Google Shape;172;p41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1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1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1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41"/>
          <p:cNvSpPr txBox="1"/>
          <p:nvPr/>
        </p:nvSpPr>
        <p:spPr>
          <a:xfrm>
            <a:off x="288995" y="280133"/>
            <a:ext cx="85665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Создание виртуальной машины и откат к началу пробного периода</a:t>
            </a:r>
            <a:endParaRPr b="1" sz="4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/>
        </p:nvSpPr>
        <p:spPr>
          <a:xfrm>
            <a:off x="310950" y="274325"/>
            <a:ext cx="5647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7" name="Google Shape;277;p50"/>
          <p:cNvSpPr/>
          <p:nvPr/>
        </p:nvSpPr>
        <p:spPr>
          <a:xfrm>
            <a:off x="310950" y="933450"/>
            <a:ext cx="3537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Ждём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окончание установки VirtualBox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78" name="Google Shape;278;p50"/>
          <p:cNvGrpSpPr/>
          <p:nvPr/>
        </p:nvGrpSpPr>
        <p:grpSpPr>
          <a:xfrm>
            <a:off x="3925850" y="933413"/>
            <a:ext cx="4894302" cy="4067176"/>
            <a:chOff x="3985650" y="933450"/>
            <a:chExt cx="4894302" cy="4067176"/>
          </a:xfrm>
        </p:grpSpPr>
        <p:sp>
          <p:nvSpPr>
            <p:cNvPr id="279" name="Google Shape;279;p50"/>
            <p:cNvSpPr/>
            <p:nvPr/>
          </p:nvSpPr>
          <p:spPr>
            <a:xfrm>
              <a:off x="4049794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0"/>
            <p:cNvSpPr/>
            <p:nvPr/>
          </p:nvSpPr>
          <p:spPr>
            <a:xfrm>
              <a:off x="4187490" y="9990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0"/>
            <p:cNvSpPr/>
            <p:nvPr/>
          </p:nvSpPr>
          <p:spPr>
            <a:xfrm>
              <a:off x="4325904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0"/>
            <p:cNvSpPr/>
            <p:nvPr/>
          </p:nvSpPr>
          <p:spPr>
            <a:xfrm>
              <a:off x="3985650" y="933450"/>
              <a:ext cx="4894300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85650" y="1143800"/>
              <a:ext cx="4894302" cy="3839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50"/>
            <p:cNvSpPr/>
            <p:nvPr/>
          </p:nvSpPr>
          <p:spPr>
            <a:xfrm>
              <a:off x="3985650" y="933450"/>
              <a:ext cx="4894300" cy="4067176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1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1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1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2. 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Развёртывание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образа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Импортирование виртуальной машины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300" name="Google Shape;300;p52"/>
          <p:cNvSpPr txBox="1"/>
          <p:nvPr>
            <p:ph idx="1" type="body"/>
          </p:nvPr>
        </p:nvSpPr>
        <p:spPr>
          <a:xfrm>
            <a:off x="301750" y="838975"/>
            <a:ext cx="7813800" cy="11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Файл </a:t>
            </a:r>
            <a:r>
              <a:rPr lang="ru" sz="1700">
                <a:solidFill>
                  <a:srgbClr val="202122"/>
                </a:solidFill>
                <a:highlight>
                  <a:srgbClr val="FFFFFF"/>
                </a:highlight>
              </a:rPr>
              <a:t>.ova</a:t>
            </a: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 Windows находится </a:t>
            </a:r>
            <a:r>
              <a:rPr b="0" lang="ru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по ссылке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highlight>
                  <a:srgbClr val="FFFFFF"/>
                </a:highlight>
              </a:rPr>
              <a:t>Примечание: </a:t>
            </a: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для скачивания выберем пункты во всплывающих списках, как на скрине, и нажмём </a:t>
            </a:r>
            <a:r>
              <a:rPr lang="ru" sz="1700">
                <a:solidFill>
                  <a:srgbClr val="202122"/>
                </a:solidFill>
                <a:highlight>
                  <a:srgbClr val="FFFFFF"/>
                </a:highlight>
              </a:rPr>
              <a:t>Download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grpSp>
        <p:nvGrpSpPr>
          <p:cNvPr id="301" name="Google Shape;301;p52"/>
          <p:cNvGrpSpPr/>
          <p:nvPr/>
        </p:nvGrpSpPr>
        <p:grpSpPr>
          <a:xfrm>
            <a:off x="301753" y="2066947"/>
            <a:ext cx="6393122" cy="2708547"/>
            <a:chOff x="403775" y="2526150"/>
            <a:chExt cx="6063854" cy="2515600"/>
          </a:xfrm>
        </p:grpSpPr>
        <p:pic>
          <p:nvPicPr>
            <p:cNvPr id="302" name="Google Shape;302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96600" y="2752425"/>
              <a:ext cx="4204174" cy="2289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52"/>
            <p:cNvSpPr/>
            <p:nvPr/>
          </p:nvSpPr>
          <p:spPr>
            <a:xfrm>
              <a:off x="403775" y="2526150"/>
              <a:ext cx="6063854" cy="24560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2"/>
            <p:cNvSpPr/>
            <p:nvPr/>
          </p:nvSpPr>
          <p:spPr>
            <a:xfrm>
              <a:off x="457776" y="2602720"/>
              <a:ext cx="85159" cy="92464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2"/>
            <p:cNvSpPr/>
            <p:nvPr/>
          </p:nvSpPr>
          <p:spPr>
            <a:xfrm>
              <a:off x="599892" y="2602720"/>
              <a:ext cx="85825" cy="92464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2"/>
            <p:cNvSpPr/>
            <p:nvPr/>
          </p:nvSpPr>
          <p:spPr>
            <a:xfrm>
              <a:off x="742749" y="2602720"/>
              <a:ext cx="85159" cy="92464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2"/>
            <p:cNvSpPr/>
            <p:nvPr/>
          </p:nvSpPr>
          <p:spPr>
            <a:xfrm>
              <a:off x="403775" y="2526150"/>
              <a:ext cx="6063854" cy="2515600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3"/>
          <p:cNvSpPr txBox="1"/>
          <p:nvPr/>
        </p:nvSpPr>
        <p:spPr>
          <a:xfrm>
            <a:off x="310952" y="274326"/>
            <a:ext cx="8522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latin typeface="Proxima Nova"/>
                <a:ea typeface="Proxima Nova"/>
                <a:cs typeface="Proxima Nova"/>
                <a:sym typeface="Proxima Nova"/>
              </a:rPr>
              <a:t>Импорт виртуальной машины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53"/>
          <p:cNvSpPr/>
          <p:nvPr/>
        </p:nvSpPr>
        <p:spPr>
          <a:xfrm>
            <a:off x="323850" y="892350"/>
            <a:ext cx="27624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Кликнем на пункт </a:t>
            </a:r>
            <a:r>
              <a:rPr b="1"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Инструменты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, а после </a:t>
            </a: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—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Импортировать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15" name="Google Shape;315;p53"/>
          <p:cNvGrpSpPr/>
          <p:nvPr/>
        </p:nvGrpSpPr>
        <p:grpSpPr>
          <a:xfrm>
            <a:off x="3129650" y="958150"/>
            <a:ext cx="5703402" cy="3455800"/>
            <a:chOff x="3065550" y="1107275"/>
            <a:chExt cx="5703402" cy="3455800"/>
          </a:xfrm>
        </p:grpSpPr>
        <p:sp>
          <p:nvSpPr>
            <p:cNvPr id="316" name="Google Shape;316;p53"/>
            <p:cNvSpPr/>
            <p:nvPr/>
          </p:nvSpPr>
          <p:spPr>
            <a:xfrm>
              <a:off x="3128044" y="1172843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3"/>
            <p:cNvSpPr/>
            <p:nvPr/>
          </p:nvSpPr>
          <p:spPr>
            <a:xfrm>
              <a:off x="3065550" y="1107275"/>
              <a:ext cx="570340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3"/>
            <p:cNvSpPr/>
            <p:nvPr/>
          </p:nvSpPr>
          <p:spPr>
            <a:xfrm>
              <a:off x="3265740" y="1172843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3"/>
            <p:cNvSpPr/>
            <p:nvPr/>
          </p:nvSpPr>
          <p:spPr>
            <a:xfrm>
              <a:off x="3404154" y="1172843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0" name="Google Shape;320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65550" y="1312675"/>
              <a:ext cx="5658774" cy="325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53"/>
            <p:cNvSpPr/>
            <p:nvPr/>
          </p:nvSpPr>
          <p:spPr>
            <a:xfrm>
              <a:off x="3065550" y="1107275"/>
              <a:ext cx="5703402" cy="3455800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/>
        </p:nvSpPr>
        <p:spPr>
          <a:xfrm>
            <a:off x="310952" y="274326"/>
            <a:ext cx="8522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latin typeface="Proxima Nova"/>
                <a:ea typeface="Proxima Nova"/>
                <a:cs typeface="Proxima Nova"/>
                <a:sym typeface="Proxima Nova"/>
              </a:rPr>
              <a:t>Выберем файл .ova для импорта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54"/>
          <p:cNvSpPr/>
          <p:nvPr/>
        </p:nvSpPr>
        <p:spPr>
          <a:xfrm>
            <a:off x="310950" y="933450"/>
            <a:ext cx="7719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Нажмём на иконку выбора файла </a:t>
            </a:r>
            <a:r>
              <a:rPr b="1"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.ova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для импортирования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29" name="Google Shape;329;p54"/>
          <p:cNvGrpSpPr/>
          <p:nvPr/>
        </p:nvGrpSpPr>
        <p:grpSpPr>
          <a:xfrm>
            <a:off x="310963" y="1474000"/>
            <a:ext cx="7719874" cy="3149027"/>
            <a:chOff x="825875" y="1875225"/>
            <a:chExt cx="7719874" cy="3149027"/>
          </a:xfrm>
        </p:grpSpPr>
        <p:sp>
          <p:nvSpPr>
            <p:cNvPr id="330" name="Google Shape;330;p54"/>
            <p:cNvSpPr/>
            <p:nvPr/>
          </p:nvSpPr>
          <p:spPr>
            <a:xfrm>
              <a:off x="904544" y="1940793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4"/>
            <p:cNvSpPr/>
            <p:nvPr/>
          </p:nvSpPr>
          <p:spPr>
            <a:xfrm>
              <a:off x="825904" y="1875225"/>
              <a:ext cx="7719844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4"/>
            <p:cNvSpPr/>
            <p:nvPr/>
          </p:nvSpPr>
          <p:spPr>
            <a:xfrm>
              <a:off x="1042240" y="1940793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4"/>
            <p:cNvSpPr/>
            <p:nvPr/>
          </p:nvSpPr>
          <p:spPr>
            <a:xfrm>
              <a:off x="1180654" y="1940793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" name="Google Shape;334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400" y="2109602"/>
              <a:ext cx="7706325" cy="2914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54"/>
            <p:cNvSpPr/>
            <p:nvPr/>
          </p:nvSpPr>
          <p:spPr>
            <a:xfrm>
              <a:off x="825875" y="1875225"/>
              <a:ext cx="7719844" cy="3149024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/>
          <p:nvPr/>
        </p:nvSpPr>
        <p:spPr>
          <a:xfrm>
            <a:off x="323840" y="274325"/>
            <a:ext cx="8297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Выберем файл .ova для импорта</a:t>
            </a:r>
            <a:endParaRPr b="1"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2" name="Google Shape;342;p55"/>
          <p:cNvSpPr/>
          <p:nvPr/>
        </p:nvSpPr>
        <p:spPr>
          <a:xfrm>
            <a:off x="323850" y="892350"/>
            <a:ext cx="22854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Нажмём кнопку </a:t>
            </a:r>
            <a:r>
              <a:rPr b="1"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Далее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43" name="Google Shape;343;p55"/>
          <p:cNvGrpSpPr/>
          <p:nvPr/>
        </p:nvGrpSpPr>
        <p:grpSpPr>
          <a:xfrm>
            <a:off x="2697175" y="933450"/>
            <a:ext cx="6122969" cy="3759528"/>
            <a:chOff x="2904950" y="973350"/>
            <a:chExt cx="6122969" cy="3759528"/>
          </a:xfrm>
        </p:grpSpPr>
        <p:sp>
          <p:nvSpPr>
            <p:cNvPr id="344" name="Google Shape;344;p55"/>
            <p:cNvSpPr/>
            <p:nvPr/>
          </p:nvSpPr>
          <p:spPr>
            <a:xfrm>
              <a:off x="2976394" y="1038918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5"/>
            <p:cNvSpPr/>
            <p:nvPr/>
          </p:nvSpPr>
          <p:spPr>
            <a:xfrm>
              <a:off x="2904950" y="973350"/>
              <a:ext cx="6122969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5"/>
            <p:cNvSpPr/>
            <p:nvPr/>
          </p:nvSpPr>
          <p:spPr>
            <a:xfrm>
              <a:off x="3114090" y="1038918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5"/>
            <p:cNvSpPr/>
            <p:nvPr/>
          </p:nvSpPr>
          <p:spPr>
            <a:xfrm>
              <a:off x="3252504" y="1038918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8" name="Google Shape;348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34100" y="1183700"/>
              <a:ext cx="6064683" cy="354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55"/>
            <p:cNvSpPr/>
            <p:nvPr/>
          </p:nvSpPr>
          <p:spPr>
            <a:xfrm>
              <a:off x="2904950" y="973350"/>
              <a:ext cx="6122969" cy="3759528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/>
        </p:nvSpPr>
        <p:spPr>
          <a:xfrm>
            <a:off x="323840" y="274325"/>
            <a:ext cx="8297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Импорт файла</a:t>
            </a:r>
            <a:endParaRPr b="1"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56"/>
          <p:cNvSpPr/>
          <p:nvPr/>
        </p:nvSpPr>
        <p:spPr>
          <a:xfrm>
            <a:off x="323850" y="933450"/>
            <a:ext cx="7982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Подтвердим импорт файла кнопкой </a:t>
            </a:r>
            <a:r>
              <a:rPr b="1"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Импорт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и дождёмся окончания импорта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57" name="Google Shape;357;p56"/>
          <p:cNvGrpSpPr/>
          <p:nvPr/>
        </p:nvGrpSpPr>
        <p:grpSpPr>
          <a:xfrm>
            <a:off x="300563" y="1474000"/>
            <a:ext cx="7918332" cy="2805251"/>
            <a:chOff x="428625" y="2160975"/>
            <a:chExt cx="7918332" cy="2805251"/>
          </a:xfrm>
        </p:grpSpPr>
        <p:sp>
          <p:nvSpPr>
            <p:cNvPr id="358" name="Google Shape;358;p56"/>
            <p:cNvSpPr/>
            <p:nvPr/>
          </p:nvSpPr>
          <p:spPr>
            <a:xfrm>
              <a:off x="493944" y="2226543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6"/>
            <p:cNvSpPr/>
            <p:nvPr/>
          </p:nvSpPr>
          <p:spPr>
            <a:xfrm>
              <a:off x="428625" y="2160975"/>
              <a:ext cx="791833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6"/>
            <p:cNvSpPr/>
            <p:nvPr/>
          </p:nvSpPr>
          <p:spPr>
            <a:xfrm>
              <a:off x="631640" y="2226543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6"/>
            <p:cNvSpPr/>
            <p:nvPr/>
          </p:nvSpPr>
          <p:spPr>
            <a:xfrm>
              <a:off x="770054" y="2226543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2" name="Google Shape;362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625" y="2457451"/>
              <a:ext cx="7918324" cy="250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56"/>
            <p:cNvSpPr/>
            <p:nvPr/>
          </p:nvSpPr>
          <p:spPr>
            <a:xfrm>
              <a:off x="428625" y="2160975"/>
              <a:ext cx="7918332" cy="2805248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/>
          <p:nvPr/>
        </p:nvSpPr>
        <p:spPr>
          <a:xfrm>
            <a:off x="310950" y="2635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Настройки виртуальной машины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57"/>
          <p:cNvSpPr/>
          <p:nvPr/>
        </p:nvSpPr>
        <p:spPr>
          <a:xfrm>
            <a:off x="310950" y="933450"/>
            <a:ext cx="32097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Увеличим объём предоставляемой видеопамяти до 128 МБ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71" name="Google Shape;371;p57"/>
          <p:cNvGrpSpPr/>
          <p:nvPr/>
        </p:nvGrpSpPr>
        <p:grpSpPr>
          <a:xfrm>
            <a:off x="3777138" y="933450"/>
            <a:ext cx="5067041" cy="3742926"/>
            <a:chOff x="3872263" y="1060850"/>
            <a:chExt cx="5067041" cy="3742926"/>
          </a:xfrm>
        </p:grpSpPr>
        <p:sp>
          <p:nvSpPr>
            <p:cNvPr id="372" name="Google Shape;372;p57"/>
            <p:cNvSpPr/>
            <p:nvPr/>
          </p:nvSpPr>
          <p:spPr>
            <a:xfrm>
              <a:off x="3959932" y="11264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7"/>
            <p:cNvSpPr/>
            <p:nvPr/>
          </p:nvSpPr>
          <p:spPr>
            <a:xfrm>
              <a:off x="4097628" y="11264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7"/>
            <p:cNvSpPr/>
            <p:nvPr/>
          </p:nvSpPr>
          <p:spPr>
            <a:xfrm>
              <a:off x="4236042" y="11264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7"/>
            <p:cNvSpPr/>
            <p:nvPr/>
          </p:nvSpPr>
          <p:spPr>
            <a:xfrm>
              <a:off x="3872275" y="1060850"/>
              <a:ext cx="5067029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6" name="Google Shape;376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72263" y="1274975"/>
              <a:ext cx="5067025" cy="35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57"/>
            <p:cNvSpPr/>
            <p:nvPr/>
          </p:nvSpPr>
          <p:spPr>
            <a:xfrm>
              <a:off x="3872275" y="1060850"/>
              <a:ext cx="5067029" cy="373467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57"/>
          <p:cNvSpPr/>
          <p:nvPr/>
        </p:nvSpPr>
        <p:spPr>
          <a:xfrm>
            <a:off x="6584400" y="2033700"/>
            <a:ext cx="1878600" cy="282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/>
          <p:nvPr/>
        </p:nvSpPr>
        <p:spPr>
          <a:xfrm>
            <a:off x="310950" y="933450"/>
            <a:ext cx="34455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Открываем настройки носителей виртуальной машины,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Добавить привод оптических дисков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85" name="Google Shape;385;p58"/>
          <p:cNvGrpSpPr/>
          <p:nvPr/>
        </p:nvGrpSpPr>
        <p:grpSpPr>
          <a:xfrm>
            <a:off x="3756450" y="933450"/>
            <a:ext cx="5036101" cy="3712152"/>
            <a:chOff x="3974150" y="933450"/>
            <a:chExt cx="5036101" cy="3712152"/>
          </a:xfrm>
        </p:grpSpPr>
        <p:grpSp>
          <p:nvGrpSpPr>
            <p:cNvPr id="386" name="Google Shape;386;p58"/>
            <p:cNvGrpSpPr/>
            <p:nvPr/>
          </p:nvGrpSpPr>
          <p:grpSpPr>
            <a:xfrm>
              <a:off x="3974150" y="933450"/>
              <a:ext cx="5036101" cy="3712152"/>
              <a:chOff x="3974150" y="933450"/>
              <a:chExt cx="5036101" cy="3712152"/>
            </a:xfrm>
          </p:grpSpPr>
          <p:sp>
            <p:nvSpPr>
              <p:cNvPr id="387" name="Google Shape;387;p58"/>
              <p:cNvSpPr/>
              <p:nvPr/>
            </p:nvSpPr>
            <p:spPr>
              <a:xfrm>
                <a:off x="4049794" y="999030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58"/>
              <p:cNvSpPr/>
              <p:nvPr/>
            </p:nvSpPr>
            <p:spPr>
              <a:xfrm>
                <a:off x="4187490" y="999030"/>
                <a:ext cx="83156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8"/>
              <p:cNvSpPr/>
              <p:nvPr/>
            </p:nvSpPr>
            <p:spPr>
              <a:xfrm>
                <a:off x="4325904" y="999030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0" name="Google Shape;390;p5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974151" y="1143800"/>
                <a:ext cx="5036099" cy="35017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1" name="Google Shape;391;p58"/>
              <p:cNvSpPr/>
              <p:nvPr/>
            </p:nvSpPr>
            <p:spPr>
              <a:xfrm>
                <a:off x="3974150" y="933450"/>
                <a:ext cx="5036101" cy="3712152"/>
              </a:xfrm>
              <a:custGeom>
                <a:rect b="b" l="l" r="r" t="t"/>
                <a:pathLst>
                  <a:path extrusionOk="0" h="3200" w="5680">
                    <a:moveTo>
                      <a:pt x="5600" y="3200"/>
                    </a:moveTo>
                    <a:cubicBezTo>
                      <a:pt x="80" y="3200"/>
                      <a:pt x="80" y="3200"/>
                      <a:pt x="80" y="3200"/>
                    </a:cubicBezTo>
                    <a:cubicBezTo>
                      <a:pt x="36" y="3200"/>
                      <a:pt x="0" y="3164"/>
                      <a:pt x="0" y="312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cubicBezTo>
                      <a:pt x="5680" y="3120"/>
                      <a:pt x="5680" y="3120"/>
                      <a:pt x="5680" y="3120"/>
                    </a:cubicBezTo>
                    <a:cubicBezTo>
                      <a:pt x="5680" y="3164"/>
                      <a:pt x="5644" y="3200"/>
                      <a:pt x="5600" y="3200"/>
                    </a:cubicBezTo>
                    <a:close/>
                    <a:moveTo>
                      <a:pt x="80" y="12"/>
                    </a:moveTo>
                    <a:cubicBezTo>
                      <a:pt x="43" y="12"/>
                      <a:pt x="12" y="43"/>
                      <a:pt x="12" y="80"/>
                    </a:cubicBezTo>
                    <a:cubicBezTo>
                      <a:pt x="12" y="3120"/>
                      <a:pt x="12" y="3120"/>
                      <a:pt x="12" y="3120"/>
                    </a:cubicBezTo>
                    <a:cubicBezTo>
                      <a:pt x="12" y="3157"/>
                      <a:pt x="43" y="3188"/>
                      <a:pt x="80" y="3188"/>
                    </a:cubicBezTo>
                    <a:cubicBezTo>
                      <a:pt x="5600" y="3188"/>
                      <a:pt x="5600" y="3188"/>
                      <a:pt x="5600" y="3188"/>
                    </a:cubicBezTo>
                    <a:cubicBezTo>
                      <a:pt x="5637" y="3188"/>
                      <a:pt x="5668" y="3157"/>
                      <a:pt x="5668" y="3120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8"/>
              <p:cNvSpPr/>
              <p:nvPr/>
            </p:nvSpPr>
            <p:spPr>
              <a:xfrm>
                <a:off x="3974150" y="933450"/>
                <a:ext cx="5036101" cy="210350"/>
              </a:xfrm>
              <a:custGeom>
                <a:rect b="b" l="l" r="r" t="t"/>
                <a:pathLst>
                  <a:path extrusionOk="0" h="160" w="5680">
                    <a:moveTo>
                      <a:pt x="568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lnTo>
                      <a:pt x="5680" y="160"/>
                    </a:lnTo>
                    <a:close/>
                    <a:moveTo>
                      <a:pt x="12" y="148"/>
                    </a:moveTo>
                    <a:cubicBezTo>
                      <a:pt x="5668" y="148"/>
                      <a:pt x="5668" y="148"/>
                      <a:pt x="5668" y="148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43" y="12"/>
                      <a:pt x="12" y="43"/>
                      <a:pt x="12" y="80"/>
                    </a:cubicBez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3" name="Google Shape;393;p58"/>
            <p:cNvSpPr/>
            <p:nvPr/>
          </p:nvSpPr>
          <p:spPr>
            <a:xfrm>
              <a:off x="6219625" y="1805700"/>
              <a:ext cx="264600" cy="273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58"/>
          <p:cNvSpPr txBox="1"/>
          <p:nvPr/>
        </p:nvSpPr>
        <p:spPr>
          <a:xfrm>
            <a:off x="310950" y="2635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Настройки виртуальной машины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9"/>
          <p:cNvSpPr/>
          <p:nvPr/>
        </p:nvSpPr>
        <p:spPr>
          <a:xfrm>
            <a:off x="310950" y="933450"/>
            <a:ext cx="3042000" cy="3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добавляем привод с VBoxGuestAdditions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Выбрать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,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 следующем окне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ОК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01" name="Google Shape;401;p59"/>
          <p:cNvGrpSpPr/>
          <p:nvPr/>
        </p:nvGrpSpPr>
        <p:grpSpPr>
          <a:xfrm>
            <a:off x="3791900" y="892275"/>
            <a:ext cx="5028250" cy="3358952"/>
            <a:chOff x="3976725" y="1006575"/>
            <a:chExt cx="5028250" cy="3358952"/>
          </a:xfrm>
        </p:grpSpPr>
        <p:grpSp>
          <p:nvGrpSpPr>
            <p:cNvPr id="402" name="Google Shape;402;p59"/>
            <p:cNvGrpSpPr/>
            <p:nvPr/>
          </p:nvGrpSpPr>
          <p:grpSpPr>
            <a:xfrm>
              <a:off x="3976725" y="1006575"/>
              <a:ext cx="5028250" cy="3358952"/>
              <a:chOff x="3791900" y="1076925"/>
              <a:chExt cx="5028250" cy="3358952"/>
            </a:xfrm>
          </p:grpSpPr>
          <p:sp>
            <p:nvSpPr>
              <p:cNvPr id="403" name="Google Shape;403;p59"/>
              <p:cNvSpPr/>
              <p:nvPr/>
            </p:nvSpPr>
            <p:spPr>
              <a:xfrm>
                <a:off x="3902257" y="1142505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59"/>
              <p:cNvSpPr/>
              <p:nvPr/>
            </p:nvSpPr>
            <p:spPr>
              <a:xfrm>
                <a:off x="4039953" y="1142505"/>
                <a:ext cx="83156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59"/>
              <p:cNvSpPr/>
              <p:nvPr/>
            </p:nvSpPr>
            <p:spPr>
              <a:xfrm>
                <a:off x="4178367" y="1142505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9"/>
              <p:cNvSpPr/>
              <p:nvPr/>
            </p:nvSpPr>
            <p:spPr>
              <a:xfrm>
                <a:off x="3791900" y="1076925"/>
                <a:ext cx="5028248" cy="210350"/>
              </a:xfrm>
              <a:custGeom>
                <a:rect b="b" l="l" r="r" t="t"/>
                <a:pathLst>
                  <a:path extrusionOk="0" h="160" w="5680">
                    <a:moveTo>
                      <a:pt x="568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lnTo>
                      <a:pt x="5680" y="160"/>
                    </a:lnTo>
                    <a:close/>
                    <a:moveTo>
                      <a:pt x="12" y="148"/>
                    </a:moveTo>
                    <a:cubicBezTo>
                      <a:pt x="5668" y="148"/>
                      <a:pt x="5668" y="148"/>
                      <a:pt x="5668" y="148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43" y="12"/>
                      <a:pt x="12" y="43"/>
                      <a:pt x="12" y="80"/>
                    </a:cubicBez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07" name="Google Shape;407;p5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791900" y="1293225"/>
                <a:ext cx="5028250" cy="3142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8" name="Google Shape;408;p59"/>
              <p:cNvSpPr/>
              <p:nvPr/>
            </p:nvSpPr>
            <p:spPr>
              <a:xfrm>
                <a:off x="3791900" y="1076925"/>
                <a:ext cx="5028248" cy="3358952"/>
              </a:xfrm>
              <a:custGeom>
                <a:rect b="b" l="l" r="r" t="t"/>
                <a:pathLst>
                  <a:path extrusionOk="0" h="3200" w="5680">
                    <a:moveTo>
                      <a:pt x="5600" y="3200"/>
                    </a:moveTo>
                    <a:cubicBezTo>
                      <a:pt x="80" y="3200"/>
                      <a:pt x="80" y="3200"/>
                      <a:pt x="80" y="3200"/>
                    </a:cubicBezTo>
                    <a:cubicBezTo>
                      <a:pt x="36" y="3200"/>
                      <a:pt x="0" y="3164"/>
                      <a:pt x="0" y="312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cubicBezTo>
                      <a:pt x="5680" y="3120"/>
                      <a:pt x="5680" y="3120"/>
                      <a:pt x="5680" y="3120"/>
                    </a:cubicBezTo>
                    <a:cubicBezTo>
                      <a:pt x="5680" y="3164"/>
                      <a:pt x="5644" y="3200"/>
                      <a:pt x="5600" y="3200"/>
                    </a:cubicBezTo>
                    <a:close/>
                    <a:moveTo>
                      <a:pt x="80" y="12"/>
                    </a:moveTo>
                    <a:cubicBezTo>
                      <a:pt x="43" y="12"/>
                      <a:pt x="12" y="43"/>
                      <a:pt x="12" y="80"/>
                    </a:cubicBezTo>
                    <a:cubicBezTo>
                      <a:pt x="12" y="3120"/>
                      <a:pt x="12" y="3120"/>
                      <a:pt x="12" y="3120"/>
                    </a:cubicBezTo>
                    <a:cubicBezTo>
                      <a:pt x="12" y="3157"/>
                      <a:pt x="43" y="3188"/>
                      <a:pt x="80" y="3188"/>
                    </a:cubicBezTo>
                    <a:cubicBezTo>
                      <a:pt x="5600" y="3188"/>
                      <a:pt x="5600" y="3188"/>
                      <a:pt x="5600" y="3188"/>
                    </a:cubicBezTo>
                    <a:cubicBezTo>
                      <a:pt x="5637" y="3188"/>
                      <a:pt x="5668" y="3157"/>
                      <a:pt x="5668" y="3120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9" name="Google Shape;409;p59"/>
            <p:cNvSpPr/>
            <p:nvPr/>
          </p:nvSpPr>
          <p:spPr>
            <a:xfrm>
              <a:off x="4195175" y="2957525"/>
              <a:ext cx="3447900" cy="225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6332925" y="3994250"/>
              <a:ext cx="972600" cy="305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59"/>
          <p:cNvSpPr txBox="1"/>
          <p:nvPr/>
        </p:nvSpPr>
        <p:spPr>
          <a:xfrm>
            <a:off x="310950" y="2635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Настройки виртуальной машины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2"/>
          <p:cNvSpPr txBox="1"/>
          <p:nvPr/>
        </p:nvSpPr>
        <p:spPr>
          <a:xfrm>
            <a:off x="310952" y="147726"/>
            <a:ext cx="8522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Алгоритм действий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323850" y="830100"/>
            <a:ext cx="8403000" cy="3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3"/>
              </a:rPr>
              <a:t>Установка Oracle VirtualBox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4"/>
              </a:rPr>
              <a:t>Разворачивание образа ОС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на виртуальной машине и дополнительная настройка VirtualBox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5"/>
              </a:rPr>
              <a:t>Регистрация</a:t>
            </a:r>
            <a:r>
              <a:rPr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6"/>
              </a:rPr>
              <a:t> </a:t>
            </a: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7"/>
              </a:rPr>
              <a:t>и</a:t>
            </a:r>
            <a:r>
              <a:rPr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8"/>
              </a:rPr>
              <a:t> </a:t>
            </a: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9"/>
              </a:rPr>
              <a:t>загрузка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необходимых дистрибутивов основного ПО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0"/>
              </a:rPr>
              <a:t>Настройка общей папк</a:t>
            </a: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1"/>
              </a:rPr>
              <a:t>и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в 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и перенос файлов дистрибутива </a:t>
            </a:r>
            <a:b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из хостовой в гостевую ОС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2"/>
              </a:rPr>
              <a:t>Создание снимка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состояния виртуальной машины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3"/>
              </a:rPr>
              <a:t>Установка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необходимого ПО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0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4"/>
              </a:rPr>
              <a:t>Выполнение </a:t>
            </a: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5"/>
              </a:rPr>
              <a:t>откат</a:t>
            </a:r>
            <a:r>
              <a:rPr b="1"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action="ppaction://hlinksldjump" r:id="rId16"/>
              </a:rPr>
              <a:t>а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в случае окончания пробного периода программы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320050" y="4611175"/>
            <a:ext cx="41904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900">
                <a:solidFill>
                  <a:srgbClr val="C4C4C4"/>
                </a:solidFill>
                <a:latin typeface="Proxima Nova"/>
                <a:ea typeface="Proxima Nova"/>
                <a:cs typeface="Proxima Nova"/>
                <a:sym typeface="Proxima Nova"/>
              </a:rPr>
              <a:t>Нажмите на раздел для перехода</a:t>
            </a:r>
            <a:endParaRPr i="0" sz="9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3. 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Регистрация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и загрузка дистрибутива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1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Дистрибутив на сайте Siemens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27" name="Google Shape;427;p61"/>
          <p:cNvSpPr txBox="1"/>
          <p:nvPr>
            <p:ph idx="1" type="body"/>
          </p:nvPr>
        </p:nvSpPr>
        <p:spPr>
          <a:xfrm>
            <a:off x="301750" y="973150"/>
            <a:ext cx="8608200" cy="34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2"/>
                </a:solidFill>
                <a:highlight>
                  <a:srgbClr val="FFFFFF"/>
                </a:highlight>
              </a:rPr>
              <a:t>Скачиваем дистрибутив ПО:</a:t>
            </a:r>
            <a:endParaRPr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дистрибутив TIA Portal v13 + WinCC v13 находится </a:t>
            </a:r>
            <a:r>
              <a:rPr b="0" lang="ru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по ссылке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дистрибутив PLC SIM для симуляции работы написанного вами кода находится </a:t>
            </a:r>
            <a:b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</a:br>
            <a:r>
              <a:rPr b="0" lang="ru" sz="17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по ссылке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300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02122"/>
                </a:solidFill>
                <a:highlight>
                  <a:schemeClr val="lt1"/>
                </a:highlight>
              </a:rPr>
              <a:t>Подсказка по установке</a:t>
            </a:r>
            <a:endParaRPr sz="1300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202122"/>
              </a:buClr>
              <a:buSzPts val="1300"/>
              <a:buAutoNum type="arabicPeriod"/>
            </a:pPr>
            <a:r>
              <a:rPr b="0" lang="ru" sz="1300">
                <a:solidFill>
                  <a:srgbClr val="202122"/>
                </a:solidFill>
                <a:highlight>
                  <a:schemeClr val="lt1"/>
                </a:highlight>
              </a:rPr>
              <a:t>З</a:t>
            </a:r>
            <a:r>
              <a:rPr b="0" lang="ru" sz="1300">
                <a:solidFill>
                  <a:srgbClr val="202122"/>
                </a:solidFill>
                <a:highlight>
                  <a:schemeClr val="lt1"/>
                </a:highlight>
              </a:rPr>
              <a:t>арегистрируйтесь на портале Siemens и получите персональный логин и пароль для входа в систему </a:t>
            </a:r>
            <a:r>
              <a:rPr b="0" lang="ru" sz="1300">
                <a:solidFill>
                  <a:schemeClr val="dk1"/>
                </a:solidFill>
              </a:rPr>
              <a:t>—</a:t>
            </a:r>
            <a:r>
              <a:rPr b="0" lang="ru" sz="1300">
                <a:solidFill>
                  <a:srgbClr val="202122"/>
                </a:solidFill>
                <a:highlight>
                  <a:schemeClr val="lt1"/>
                </a:highlight>
              </a:rPr>
              <a:t> процесс регистрации описан ниже.</a:t>
            </a:r>
            <a:endParaRPr b="0" sz="1300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00"/>
              <a:buAutoNum type="arabicPeriod"/>
            </a:pPr>
            <a:r>
              <a:rPr b="0" lang="ru" sz="1300">
                <a:solidFill>
                  <a:srgbClr val="202122"/>
                </a:solidFill>
                <a:highlight>
                  <a:schemeClr val="lt1"/>
                </a:highlight>
              </a:rPr>
              <a:t>Скачайте все файлы по ссылке в две отдельные папки:</a:t>
            </a:r>
            <a:endParaRPr b="0" sz="1300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02122"/>
              </a:buClr>
              <a:buSzPts val="1300"/>
              <a:buChar char="●"/>
            </a:pPr>
            <a:r>
              <a:rPr b="0" lang="ru" sz="1300">
                <a:solidFill>
                  <a:srgbClr val="202122"/>
                </a:solidFill>
                <a:highlight>
                  <a:schemeClr val="lt1"/>
                </a:highlight>
              </a:rPr>
              <a:t>STEP 7 Professional V13 SP2: DVD 1, DVD 2, SHA-256 checksum;</a:t>
            </a:r>
            <a:endParaRPr b="0" sz="1300">
              <a:solidFill>
                <a:srgbClr val="202122"/>
              </a:solidFill>
              <a:highlight>
                <a:schemeClr val="lt1"/>
              </a:highlight>
            </a:endParaRPr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300"/>
              <a:buChar char="●"/>
            </a:pPr>
            <a:r>
              <a:rPr b="0" lang="ru" sz="1300">
                <a:solidFill>
                  <a:srgbClr val="202122"/>
                </a:solidFill>
                <a:highlight>
                  <a:schemeClr val="lt1"/>
                </a:highlight>
              </a:rPr>
              <a:t>SIMATIC STEP 7 PLCSIM V13 SP2 for STEP 7 Basic and STEP 7 Professional, включая SHA-256 checksum</a:t>
            </a:r>
            <a:endParaRPr b="0" sz="13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2"/>
          <p:cNvSpPr/>
          <p:nvPr/>
        </p:nvSpPr>
        <p:spPr>
          <a:xfrm>
            <a:off x="4515622" y="-2184500"/>
            <a:ext cx="6124200" cy="6124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62"/>
          <p:cNvSpPr txBox="1"/>
          <p:nvPr/>
        </p:nvSpPr>
        <p:spPr>
          <a:xfrm>
            <a:off x="301750" y="718513"/>
            <a:ext cx="889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700">
                <a:latin typeface="Proxima Nova"/>
                <a:ea typeface="Proxima Nova"/>
                <a:cs typeface="Proxima Nova"/>
                <a:sym typeface="Proxima Nova"/>
              </a:rPr>
              <a:t>Шаг 1.</a:t>
            </a: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 Зайдём на </a:t>
            </a:r>
            <a:r>
              <a:rPr lang="ru" sz="1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портал Siemens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35" name="Google Shape;435;p62"/>
          <p:cNvGrpSpPr/>
          <p:nvPr/>
        </p:nvGrpSpPr>
        <p:grpSpPr>
          <a:xfrm>
            <a:off x="350675" y="1279963"/>
            <a:ext cx="6694500" cy="3398700"/>
            <a:chOff x="2761450" y="1385900"/>
            <a:chExt cx="6694500" cy="3398700"/>
          </a:xfrm>
        </p:grpSpPr>
        <p:pic>
          <p:nvPicPr>
            <p:cNvPr id="436" name="Google Shape;436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61500" y="1588525"/>
              <a:ext cx="6694375" cy="30999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7" name="Google Shape;437;p62"/>
            <p:cNvGrpSpPr/>
            <p:nvPr/>
          </p:nvGrpSpPr>
          <p:grpSpPr>
            <a:xfrm>
              <a:off x="2761450" y="1385900"/>
              <a:ext cx="6694500" cy="3398700"/>
              <a:chOff x="380200" y="1385900"/>
              <a:chExt cx="6694500" cy="3398700"/>
            </a:xfrm>
          </p:grpSpPr>
          <p:sp>
            <p:nvSpPr>
              <p:cNvPr id="438" name="Google Shape;438;p62"/>
              <p:cNvSpPr/>
              <p:nvPr/>
            </p:nvSpPr>
            <p:spPr>
              <a:xfrm>
                <a:off x="380200" y="1385900"/>
                <a:ext cx="6694500" cy="3398700"/>
              </a:xfrm>
              <a:prstGeom prst="roundRect">
                <a:avLst>
                  <a:gd fmla="val 2632" name="adj"/>
                </a:avLst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roxima Nova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cxnSp>
            <p:nvCxnSpPr>
              <p:cNvPr id="439" name="Google Shape;439;p62"/>
              <p:cNvCxnSpPr/>
              <p:nvPr/>
            </p:nvCxnSpPr>
            <p:spPr>
              <a:xfrm flipH="1" rot="10800000">
                <a:off x="395585" y="1581568"/>
                <a:ext cx="6666000" cy="11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40" name="Google Shape;440;p62"/>
              <p:cNvSpPr/>
              <p:nvPr/>
            </p:nvSpPr>
            <p:spPr>
              <a:xfrm>
                <a:off x="454061" y="1489071"/>
                <a:ext cx="62700" cy="627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roxima Nova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441" name="Google Shape;441;p62"/>
              <p:cNvSpPr/>
              <p:nvPr/>
            </p:nvSpPr>
            <p:spPr>
              <a:xfrm>
                <a:off x="572754" y="1489071"/>
                <a:ext cx="62700" cy="627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roxima Nova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442" name="Google Shape;442;p62"/>
              <p:cNvSpPr/>
              <p:nvPr/>
            </p:nvSpPr>
            <p:spPr>
              <a:xfrm>
                <a:off x="691447" y="1489071"/>
                <a:ext cx="62700" cy="627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roxima Nova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</p:grpSp>
      </p:grpSp>
      <p:sp>
        <p:nvSpPr>
          <p:cNvPr id="443" name="Google Shape;443;p62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Регистрация на официальном сайте Siemens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/>
          <p:nvPr/>
        </p:nvSpPr>
        <p:spPr>
          <a:xfrm>
            <a:off x="4515622" y="-2184500"/>
            <a:ext cx="6124200" cy="6124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0" name="Google Shape;450;p63"/>
          <p:cNvSpPr txBox="1"/>
          <p:nvPr/>
        </p:nvSpPr>
        <p:spPr>
          <a:xfrm>
            <a:off x="301750" y="718513"/>
            <a:ext cx="889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700">
                <a:latin typeface="Proxima Nova"/>
                <a:ea typeface="Proxima Nova"/>
                <a:cs typeface="Proxima Nova"/>
                <a:sym typeface="Proxima Nova"/>
              </a:rPr>
              <a:t>Шаг 2.</a:t>
            </a: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 Заполним регистрационную форму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1" name="Google Shape;451;p63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Регистрация на официальном сайте Siemens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52" name="Google Shape;452;p63"/>
          <p:cNvSpPr txBox="1"/>
          <p:nvPr/>
        </p:nvSpPr>
        <p:spPr>
          <a:xfrm>
            <a:off x="301750" y="1164925"/>
            <a:ext cx="7873800" cy="1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Нужно</a:t>
            </a: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 скачать шаблон заявки на регистрацию и заполнить его данными: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●"/>
            </a:pPr>
            <a:r>
              <a:rPr b="1" lang="ru" sz="1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личные данные: </a:t>
            </a: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ФИО, контактный номер телефона и электронная почта, логин и язык интерфейса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●"/>
            </a:pPr>
            <a:r>
              <a:rPr b="1" lang="ru" sz="17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корпоративные данные: </a:t>
            </a: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страна местонахождения, почтовый индекс, город, улица и дом, название компании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4"/>
          <p:cNvSpPr/>
          <p:nvPr/>
        </p:nvSpPr>
        <p:spPr>
          <a:xfrm>
            <a:off x="4515622" y="-2184500"/>
            <a:ext cx="6124200" cy="6124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9" name="Google Shape;459;p64"/>
          <p:cNvSpPr txBox="1"/>
          <p:nvPr/>
        </p:nvSpPr>
        <p:spPr>
          <a:xfrm>
            <a:off x="301750" y="718513"/>
            <a:ext cx="889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700">
                <a:latin typeface="Proxima Nova"/>
                <a:ea typeface="Proxima Nova"/>
                <a:cs typeface="Proxima Nova"/>
                <a:sym typeface="Proxima Nova"/>
              </a:rPr>
              <a:t>Шаг 3.</a:t>
            </a: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 Отправим данные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0" name="Google Shape;460;p64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Регистрация на официальном сайте Siemens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61" name="Google Shape;461;p64"/>
          <p:cNvSpPr txBox="1"/>
          <p:nvPr/>
        </p:nvSpPr>
        <p:spPr>
          <a:xfrm>
            <a:off x="301750" y="1225125"/>
            <a:ext cx="7873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Документ с заполненными данными нужно отправить на электронный адрес </a:t>
            </a:r>
            <a:r>
              <a:rPr lang="ru" sz="17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info.ru@siemens.com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В теме письма написать: «Industry Mall Russia </a:t>
            </a: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—</a:t>
            </a: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заявка на регистрацию».</a:t>
            </a:r>
            <a:endParaRPr sz="1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Подтверждение со ссылкой для входа придёт ответным письмом в течение трёх дней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5"/>
          <p:cNvSpPr/>
          <p:nvPr/>
        </p:nvSpPr>
        <p:spPr>
          <a:xfrm>
            <a:off x="4515622" y="-2184500"/>
            <a:ext cx="6124200" cy="6124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8" name="Google Shape;468;p65"/>
          <p:cNvSpPr txBox="1"/>
          <p:nvPr/>
        </p:nvSpPr>
        <p:spPr>
          <a:xfrm>
            <a:off x="301750" y="718513"/>
            <a:ext cx="889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1700">
                <a:latin typeface="Proxima Nova"/>
                <a:ea typeface="Proxima Nova"/>
                <a:cs typeface="Proxima Nova"/>
                <a:sym typeface="Proxima Nova"/>
              </a:rPr>
              <a:t>Шаг 4.</a:t>
            </a:r>
            <a:r>
              <a:rPr lang="ru" sz="1700">
                <a:latin typeface="Proxima Nova"/>
                <a:ea typeface="Proxima Nova"/>
                <a:cs typeface="Proxima Nova"/>
                <a:sym typeface="Proxima Nova"/>
              </a:rPr>
              <a:t> Начнём использование портала Siemens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9" name="Google Shape;469;p65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Регистрация на официальном сайте Siemens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70" name="Google Shape;470;p65"/>
          <p:cNvSpPr txBox="1"/>
          <p:nvPr/>
        </p:nvSpPr>
        <p:spPr>
          <a:xfrm>
            <a:off x="301750" y="1164925"/>
            <a:ext cx="7873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Регистрация завершена!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6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6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6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6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4. 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общей папки и перенос дистрибутива 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7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6" name="Google Shape;486;p67"/>
          <p:cNvSpPr/>
          <p:nvPr/>
        </p:nvSpPr>
        <p:spPr>
          <a:xfrm>
            <a:off x="310950" y="933450"/>
            <a:ext cx="70212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Устанавливаем </a:t>
            </a:r>
            <a:r>
              <a:rPr lang="ru" sz="1700" u="sng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.NET Framework 3.5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87" name="Google Shape;487;p67"/>
          <p:cNvGrpSpPr/>
          <p:nvPr/>
        </p:nvGrpSpPr>
        <p:grpSpPr>
          <a:xfrm>
            <a:off x="310950" y="1474000"/>
            <a:ext cx="7624051" cy="2536338"/>
            <a:chOff x="759975" y="1732750"/>
            <a:chExt cx="7624051" cy="2536338"/>
          </a:xfrm>
        </p:grpSpPr>
        <p:sp>
          <p:nvSpPr>
            <p:cNvPr id="488" name="Google Shape;488;p67"/>
            <p:cNvSpPr/>
            <p:nvPr/>
          </p:nvSpPr>
          <p:spPr>
            <a:xfrm>
              <a:off x="835082" y="17983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7"/>
            <p:cNvSpPr/>
            <p:nvPr/>
          </p:nvSpPr>
          <p:spPr>
            <a:xfrm>
              <a:off x="972778" y="17983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7"/>
            <p:cNvSpPr/>
            <p:nvPr/>
          </p:nvSpPr>
          <p:spPr>
            <a:xfrm>
              <a:off x="1111192" y="17983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1" name="Google Shape;491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9975" y="1990463"/>
              <a:ext cx="7624049" cy="227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67"/>
            <p:cNvSpPr/>
            <p:nvPr/>
          </p:nvSpPr>
          <p:spPr>
            <a:xfrm>
              <a:off x="759975" y="1732750"/>
              <a:ext cx="7624051" cy="2477304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7"/>
            <p:cNvSpPr/>
            <p:nvPr/>
          </p:nvSpPr>
          <p:spPr>
            <a:xfrm>
              <a:off x="759975" y="1732750"/>
              <a:ext cx="7624051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8"/>
          <p:cNvSpPr/>
          <p:nvPr/>
        </p:nvSpPr>
        <p:spPr>
          <a:xfrm>
            <a:off x="310950" y="933450"/>
            <a:ext cx="3591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Включаем компонент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.NET Framework 3.5 в ОС Windows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Для этого запускаем командную строку: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Win + R → cmd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и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Enter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00" name="Google Shape;500;p68"/>
          <p:cNvGrpSpPr/>
          <p:nvPr/>
        </p:nvGrpSpPr>
        <p:grpSpPr>
          <a:xfrm>
            <a:off x="4679050" y="920463"/>
            <a:ext cx="3790950" cy="2186576"/>
            <a:chOff x="4333450" y="1205500"/>
            <a:chExt cx="3790950" cy="2186576"/>
          </a:xfrm>
        </p:grpSpPr>
        <p:sp>
          <p:nvSpPr>
            <p:cNvPr id="501" name="Google Shape;501;p68"/>
            <p:cNvSpPr/>
            <p:nvPr/>
          </p:nvSpPr>
          <p:spPr>
            <a:xfrm>
              <a:off x="4392694" y="127108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8"/>
            <p:cNvSpPr/>
            <p:nvPr/>
          </p:nvSpPr>
          <p:spPr>
            <a:xfrm>
              <a:off x="4530390" y="127108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8"/>
            <p:cNvSpPr/>
            <p:nvPr/>
          </p:nvSpPr>
          <p:spPr>
            <a:xfrm>
              <a:off x="4668804" y="127108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8"/>
            <p:cNvSpPr/>
            <p:nvPr/>
          </p:nvSpPr>
          <p:spPr>
            <a:xfrm>
              <a:off x="4333450" y="1205500"/>
              <a:ext cx="3790946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5" name="Google Shape;505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33450" y="1429925"/>
              <a:ext cx="3790950" cy="1962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68"/>
            <p:cNvSpPr/>
            <p:nvPr/>
          </p:nvSpPr>
          <p:spPr>
            <a:xfrm>
              <a:off x="4333450" y="1205500"/>
              <a:ext cx="3790946" cy="2186576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68"/>
          <p:cNvSpPr/>
          <p:nvPr/>
        </p:nvSpPr>
        <p:spPr>
          <a:xfrm>
            <a:off x="5617675" y="2644075"/>
            <a:ext cx="1012500" cy="343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68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9"/>
          <p:cNvSpPr/>
          <p:nvPr/>
        </p:nvSpPr>
        <p:spPr>
          <a:xfrm>
            <a:off x="310950" y="933450"/>
            <a:ext cx="75759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Набираем в командной строке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control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и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Enter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15" name="Google Shape;515;p69"/>
          <p:cNvGrpSpPr/>
          <p:nvPr/>
        </p:nvGrpSpPr>
        <p:grpSpPr>
          <a:xfrm>
            <a:off x="310938" y="1474000"/>
            <a:ext cx="5667389" cy="1830075"/>
            <a:chOff x="3266188" y="988525"/>
            <a:chExt cx="5667389" cy="1830075"/>
          </a:xfrm>
        </p:grpSpPr>
        <p:sp>
          <p:nvSpPr>
            <p:cNvPr id="516" name="Google Shape;516;p69"/>
            <p:cNvSpPr/>
            <p:nvPr/>
          </p:nvSpPr>
          <p:spPr>
            <a:xfrm>
              <a:off x="3333057" y="105410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9"/>
            <p:cNvSpPr/>
            <p:nvPr/>
          </p:nvSpPr>
          <p:spPr>
            <a:xfrm>
              <a:off x="3470753" y="105410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9"/>
            <p:cNvSpPr/>
            <p:nvPr/>
          </p:nvSpPr>
          <p:spPr>
            <a:xfrm>
              <a:off x="3609167" y="105410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9"/>
            <p:cNvSpPr/>
            <p:nvPr/>
          </p:nvSpPr>
          <p:spPr>
            <a:xfrm>
              <a:off x="3266200" y="988525"/>
              <a:ext cx="5667376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0" name="Google Shape;520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66188" y="1208875"/>
              <a:ext cx="5667375" cy="1609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69"/>
            <p:cNvSpPr/>
            <p:nvPr/>
          </p:nvSpPr>
          <p:spPr>
            <a:xfrm>
              <a:off x="3266200" y="988525"/>
              <a:ext cx="5667376" cy="183007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69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3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3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1. 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</a:t>
            </a:r>
            <a:r>
              <a:rPr b="1" lang="ru" sz="22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endParaRPr b="1" i="0" sz="29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0"/>
          <p:cNvSpPr/>
          <p:nvPr/>
        </p:nvSpPr>
        <p:spPr>
          <a:xfrm>
            <a:off x="310950" y="933450"/>
            <a:ext cx="3024300" cy="3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 панели управления выбираем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Программы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29" name="Google Shape;529;p70"/>
          <p:cNvGrpSpPr/>
          <p:nvPr/>
        </p:nvGrpSpPr>
        <p:grpSpPr>
          <a:xfrm>
            <a:off x="3606125" y="933400"/>
            <a:ext cx="5214027" cy="3216384"/>
            <a:chOff x="3682600" y="933438"/>
            <a:chExt cx="5214027" cy="3216384"/>
          </a:xfrm>
        </p:grpSpPr>
        <p:grpSp>
          <p:nvGrpSpPr>
            <p:cNvPr id="530" name="Google Shape;530;p70"/>
            <p:cNvGrpSpPr/>
            <p:nvPr/>
          </p:nvGrpSpPr>
          <p:grpSpPr>
            <a:xfrm>
              <a:off x="3682600" y="933438"/>
              <a:ext cx="5214027" cy="3216384"/>
              <a:chOff x="3690650" y="1072263"/>
              <a:chExt cx="5214027" cy="3216384"/>
            </a:xfrm>
          </p:grpSpPr>
          <p:sp>
            <p:nvSpPr>
              <p:cNvPr id="531" name="Google Shape;531;p70"/>
              <p:cNvSpPr/>
              <p:nvPr/>
            </p:nvSpPr>
            <p:spPr>
              <a:xfrm>
                <a:off x="3750957" y="1137855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70"/>
              <p:cNvSpPr/>
              <p:nvPr/>
            </p:nvSpPr>
            <p:spPr>
              <a:xfrm>
                <a:off x="3888653" y="1137855"/>
                <a:ext cx="83156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70"/>
              <p:cNvSpPr/>
              <p:nvPr/>
            </p:nvSpPr>
            <p:spPr>
              <a:xfrm>
                <a:off x="4027067" y="1137855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70"/>
              <p:cNvSpPr/>
              <p:nvPr/>
            </p:nvSpPr>
            <p:spPr>
              <a:xfrm>
                <a:off x="3690650" y="1072275"/>
                <a:ext cx="5214027" cy="210350"/>
              </a:xfrm>
              <a:custGeom>
                <a:rect b="b" l="l" r="r" t="t"/>
                <a:pathLst>
                  <a:path extrusionOk="0" h="160" w="5680">
                    <a:moveTo>
                      <a:pt x="568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lnTo>
                      <a:pt x="5680" y="160"/>
                    </a:lnTo>
                    <a:close/>
                    <a:moveTo>
                      <a:pt x="12" y="148"/>
                    </a:moveTo>
                    <a:cubicBezTo>
                      <a:pt x="5668" y="148"/>
                      <a:pt x="5668" y="148"/>
                      <a:pt x="5668" y="148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43" y="12"/>
                      <a:pt x="12" y="43"/>
                      <a:pt x="12" y="80"/>
                    </a:cubicBez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5" name="Google Shape;535;p7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90650" y="1270346"/>
                <a:ext cx="5214025" cy="30183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6" name="Google Shape;536;p70"/>
              <p:cNvSpPr/>
              <p:nvPr/>
            </p:nvSpPr>
            <p:spPr>
              <a:xfrm>
                <a:off x="3690650" y="1072263"/>
                <a:ext cx="5214027" cy="3216384"/>
              </a:xfrm>
              <a:custGeom>
                <a:rect b="b" l="l" r="r" t="t"/>
                <a:pathLst>
                  <a:path extrusionOk="0" h="3200" w="5680">
                    <a:moveTo>
                      <a:pt x="5600" y="3200"/>
                    </a:moveTo>
                    <a:cubicBezTo>
                      <a:pt x="80" y="3200"/>
                      <a:pt x="80" y="3200"/>
                      <a:pt x="80" y="3200"/>
                    </a:cubicBezTo>
                    <a:cubicBezTo>
                      <a:pt x="36" y="3200"/>
                      <a:pt x="0" y="3164"/>
                      <a:pt x="0" y="312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cubicBezTo>
                      <a:pt x="5680" y="3120"/>
                      <a:pt x="5680" y="3120"/>
                      <a:pt x="5680" y="3120"/>
                    </a:cubicBezTo>
                    <a:cubicBezTo>
                      <a:pt x="5680" y="3164"/>
                      <a:pt x="5644" y="3200"/>
                      <a:pt x="5600" y="3200"/>
                    </a:cubicBezTo>
                    <a:close/>
                    <a:moveTo>
                      <a:pt x="80" y="12"/>
                    </a:moveTo>
                    <a:cubicBezTo>
                      <a:pt x="43" y="12"/>
                      <a:pt x="12" y="43"/>
                      <a:pt x="12" y="80"/>
                    </a:cubicBezTo>
                    <a:cubicBezTo>
                      <a:pt x="12" y="3120"/>
                      <a:pt x="12" y="3120"/>
                      <a:pt x="12" y="3120"/>
                    </a:cubicBezTo>
                    <a:cubicBezTo>
                      <a:pt x="12" y="3157"/>
                      <a:pt x="43" y="3188"/>
                      <a:pt x="80" y="3188"/>
                    </a:cubicBezTo>
                    <a:cubicBezTo>
                      <a:pt x="5600" y="3188"/>
                      <a:pt x="5600" y="3188"/>
                      <a:pt x="5600" y="3188"/>
                    </a:cubicBezTo>
                    <a:cubicBezTo>
                      <a:pt x="5637" y="3188"/>
                      <a:pt x="5668" y="3157"/>
                      <a:pt x="5668" y="3120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7" name="Google Shape;537;p70"/>
            <p:cNvSpPr/>
            <p:nvPr/>
          </p:nvSpPr>
          <p:spPr>
            <a:xfrm>
              <a:off x="4483225" y="3512050"/>
              <a:ext cx="609600" cy="2349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" name="Google Shape;538;p70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1"/>
          <p:cNvSpPr/>
          <p:nvPr/>
        </p:nvSpPr>
        <p:spPr>
          <a:xfrm>
            <a:off x="310950" y="933450"/>
            <a:ext cx="29280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Включение или отключение компонентов Windows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45" name="Google Shape;545;p71"/>
          <p:cNvGrpSpPr/>
          <p:nvPr/>
        </p:nvGrpSpPr>
        <p:grpSpPr>
          <a:xfrm>
            <a:off x="3461396" y="933450"/>
            <a:ext cx="5358761" cy="2705497"/>
            <a:chOff x="3393296" y="933450"/>
            <a:chExt cx="5358761" cy="2705497"/>
          </a:xfrm>
        </p:grpSpPr>
        <p:grpSp>
          <p:nvGrpSpPr>
            <p:cNvPr id="546" name="Google Shape;546;p71"/>
            <p:cNvGrpSpPr/>
            <p:nvPr/>
          </p:nvGrpSpPr>
          <p:grpSpPr>
            <a:xfrm>
              <a:off x="3393296" y="933450"/>
              <a:ext cx="5358761" cy="2705497"/>
              <a:chOff x="3393371" y="1318025"/>
              <a:chExt cx="5358761" cy="2705497"/>
            </a:xfrm>
          </p:grpSpPr>
          <p:sp>
            <p:nvSpPr>
              <p:cNvPr id="547" name="Google Shape;547;p71"/>
              <p:cNvSpPr/>
              <p:nvPr/>
            </p:nvSpPr>
            <p:spPr>
              <a:xfrm>
                <a:off x="3485757" y="1383605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71"/>
              <p:cNvSpPr/>
              <p:nvPr/>
            </p:nvSpPr>
            <p:spPr>
              <a:xfrm>
                <a:off x="3623453" y="1383605"/>
                <a:ext cx="83156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71"/>
              <p:cNvSpPr/>
              <p:nvPr/>
            </p:nvSpPr>
            <p:spPr>
              <a:xfrm>
                <a:off x="3761867" y="1383605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71"/>
              <p:cNvSpPr/>
              <p:nvPr/>
            </p:nvSpPr>
            <p:spPr>
              <a:xfrm>
                <a:off x="3393375" y="1318025"/>
                <a:ext cx="5358753" cy="210350"/>
              </a:xfrm>
              <a:custGeom>
                <a:rect b="b" l="l" r="r" t="t"/>
                <a:pathLst>
                  <a:path extrusionOk="0" h="160" w="5680">
                    <a:moveTo>
                      <a:pt x="568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lnTo>
                      <a:pt x="5680" y="160"/>
                    </a:lnTo>
                    <a:close/>
                    <a:moveTo>
                      <a:pt x="12" y="148"/>
                    </a:moveTo>
                    <a:cubicBezTo>
                      <a:pt x="5668" y="148"/>
                      <a:pt x="5668" y="148"/>
                      <a:pt x="5668" y="148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43" y="12"/>
                      <a:pt x="12" y="43"/>
                      <a:pt x="12" y="80"/>
                    </a:cubicBez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1" name="Google Shape;551;p7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93371" y="1545521"/>
                <a:ext cx="5358761" cy="247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2" name="Google Shape;552;p71"/>
              <p:cNvSpPr/>
              <p:nvPr/>
            </p:nvSpPr>
            <p:spPr>
              <a:xfrm>
                <a:off x="3393375" y="1318025"/>
                <a:ext cx="5358753" cy="2705496"/>
              </a:xfrm>
              <a:custGeom>
                <a:rect b="b" l="l" r="r" t="t"/>
                <a:pathLst>
                  <a:path extrusionOk="0" h="3200" w="5680">
                    <a:moveTo>
                      <a:pt x="5600" y="3200"/>
                    </a:moveTo>
                    <a:cubicBezTo>
                      <a:pt x="80" y="3200"/>
                      <a:pt x="80" y="3200"/>
                      <a:pt x="80" y="3200"/>
                    </a:cubicBezTo>
                    <a:cubicBezTo>
                      <a:pt x="36" y="3200"/>
                      <a:pt x="0" y="3164"/>
                      <a:pt x="0" y="312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cubicBezTo>
                      <a:pt x="5680" y="3120"/>
                      <a:pt x="5680" y="3120"/>
                      <a:pt x="5680" y="3120"/>
                    </a:cubicBezTo>
                    <a:cubicBezTo>
                      <a:pt x="5680" y="3164"/>
                      <a:pt x="5644" y="3200"/>
                      <a:pt x="5600" y="3200"/>
                    </a:cubicBezTo>
                    <a:close/>
                    <a:moveTo>
                      <a:pt x="80" y="12"/>
                    </a:moveTo>
                    <a:cubicBezTo>
                      <a:pt x="43" y="12"/>
                      <a:pt x="12" y="43"/>
                      <a:pt x="12" y="80"/>
                    </a:cubicBezTo>
                    <a:cubicBezTo>
                      <a:pt x="12" y="3120"/>
                      <a:pt x="12" y="3120"/>
                      <a:pt x="12" y="3120"/>
                    </a:cubicBezTo>
                    <a:cubicBezTo>
                      <a:pt x="12" y="3157"/>
                      <a:pt x="43" y="3188"/>
                      <a:pt x="80" y="3188"/>
                    </a:cubicBezTo>
                    <a:cubicBezTo>
                      <a:pt x="5600" y="3188"/>
                      <a:pt x="5600" y="3188"/>
                      <a:pt x="5600" y="3188"/>
                    </a:cubicBezTo>
                    <a:cubicBezTo>
                      <a:pt x="5637" y="3188"/>
                      <a:pt x="5668" y="3157"/>
                      <a:pt x="5668" y="3120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3" name="Google Shape;553;p71"/>
            <p:cNvSpPr/>
            <p:nvPr/>
          </p:nvSpPr>
          <p:spPr>
            <a:xfrm>
              <a:off x="5907000" y="1888625"/>
              <a:ext cx="1510800" cy="125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4" name="Google Shape;554;p71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/>
          <p:nvPr/>
        </p:nvSpPr>
        <p:spPr>
          <a:xfrm>
            <a:off x="310950" y="933450"/>
            <a:ext cx="42612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Проверяем, включён ли компонент .NET Framework 3.5. Если нет, то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включаем его, нажимаем ОК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61" name="Google Shape;561;p72"/>
          <p:cNvGrpSpPr/>
          <p:nvPr/>
        </p:nvGrpSpPr>
        <p:grpSpPr>
          <a:xfrm>
            <a:off x="4796650" y="933450"/>
            <a:ext cx="3943354" cy="3706024"/>
            <a:chOff x="4388725" y="933450"/>
            <a:chExt cx="3943354" cy="3706024"/>
          </a:xfrm>
        </p:grpSpPr>
        <p:sp>
          <p:nvSpPr>
            <p:cNvPr id="562" name="Google Shape;562;p72"/>
            <p:cNvSpPr/>
            <p:nvPr/>
          </p:nvSpPr>
          <p:spPr>
            <a:xfrm>
              <a:off x="4475907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2"/>
            <p:cNvSpPr/>
            <p:nvPr/>
          </p:nvSpPr>
          <p:spPr>
            <a:xfrm>
              <a:off x="4613603" y="9990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2"/>
            <p:cNvSpPr/>
            <p:nvPr/>
          </p:nvSpPr>
          <p:spPr>
            <a:xfrm>
              <a:off x="4752017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2"/>
            <p:cNvSpPr/>
            <p:nvPr/>
          </p:nvSpPr>
          <p:spPr>
            <a:xfrm>
              <a:off x="4388725" y="933450"/>
              <a:ext cx="3943354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6" name="Google Shape;566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88725" y="1143788"/>
              <a:ext cx="3943350" cy="349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72"/>
            <p:cNvSpPr/>
            <p:nvPr/>
          </p:nvSpPr>
          <p:spPr>
            <a:xfrm>
              <a:off x="4388725" y="933450"/>
              <a:ext cx="3943354" cy="3706024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2"/>
            <p:cNvSpPr/>
            <p:nvPr/>
          </p:nvSpPr>
          <p:spPr>
            <a:xfrm>
              <a:off x="4572000" y="2202050"/>
              <a:ext cx="3140700" cy="210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72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3"/>
          <p:cNvSpPr/>
          <p:nvPr/>
        </p:nvSpPr>
        <p:spPr>
          <a:xfrm>
            <a:off x="310950" y="941575"/>
            <a:ext cx="3615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Получив оповещение о том, что необходимо загрузить выбранные компоненты, 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для подтверждения 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Разрешить центру обновления Windows загрузить файлы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76" name="Google Shape;576;p73"/>
          <p:cNvGrpSpPr/>
          <p:nvPr/>
        </p:nvGrpSpPr>
        <p:grpSpPr>
          <a:xfrm>
            <a:off x="4127450" y="933450"/>
            <a:ext cx="4692702" cy="2855261"/>
            <a:chOff x="4059425" y="1173675"/>
            <a:chExt cx="4692702" cy="2855261"/>
          </a:xfrm>
        </p:grpSpPr>
        <p:sp>
          <p:nvSpPr>
            <p:cNvPr id="577" name="Google Shape;577;p73"/>
            <p:cNvSpPr/>
            <p:nvPr/>
          </p:nvSpPr>
          <p:spPr>
            <a:xfrm>
              <a:off x="4121732" y="12392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3"/>
            <p:cNvSpPr/>
            <p:nvPr/>
          </p:nvSpPr>
          <p:spPr>
            <a:xfrm>
              <a:off x="4259428" y="123925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3"/>
            <p:cNvSpPr/>
            <p:nvPr/>
          </p:nvSpPr>
          <p:spPr>
            <a:xfrm>
              <a:off x="4397842" y="12392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0" name="Google Shape;580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59425" y="1365700"/>
              <a:ext cx="4692699" cy="2663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73"/>
            <p:cNvSpPr/>
            <p:nvPr/>
          </p:nvSpPr>
          <p:spPr>
            <a:xfrm>
              <a:off x="4059425" y="1173675"/>
              <a:ext cx="4692702" cy="2855248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3"/>
            <p:cNvSpPr/>
            <p:nvPr/>
          </p:nvSpPr>
          <p:spPr>
            <a:xfrm>
              <a:off x="4059425" y="1173675"/>
              <a:ext cx="469270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73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4"/>
          <p:cNvSpPr/>
          <p:nvPr/>
        </p:nvSpPr>
        <p:spPr>
          <a:xfrm>
            <a:off x="323850" y="933450"/>
            <a:ext cx="38547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Дожидаемся окончания загрузки </a:t>
            </a:r>
            <a:b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 установки необходимых компонентов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90" name="Google Shape;590;p74"/>
          <p:cNvGrpSpPr/>
          <p:nvPr/>
        </p:nvGrpSpPr>
        <p:grpSpPr>
          <a:xfrm>
            <a:off x="4727425" y="933450"/>
            <a:ext cx="4081788" cy="3185096"/>
            <a:chOff x="4364813" y="1029825"/>
            <a:chExt cx="4081788" cy="3185096"/>
          </a:xfrm>
        </p:grpSpPr>
        <p:sp>
          <p:nvSpPr>
            <p:cNvPr id="591" name="Google Shape;591;p74"/>
            <p:cNvSpPr/>
            <p:nvPr/>
          </p:nvSpPr>
          <p:spPr>
            <a:xfrm>
              <a:off x="4458932" y="109540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74"/>
            <p:cNvSpPr/>
            <p:nvPr/>
          </p:nvSpPr>
          <p:spPr>
            <a:xfrm>
              <a:off x="4596628" y="109540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74"/>
            <p:cNvSpPr/>
            <p:nvPr/>
          </p:nvSpPr>
          <p:spPr>
            <a:xfrm>
              <a:off x="4735042" y="109540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4" name="Google Shape;594;p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64813" y="1240171"/>
              <a:ext cx="4081778" cy="2974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74"/>
            <p:cNvSpPr/>
            <p:nvPr/>
          </p:nvSpPr>
          <p:spPr>
            <a:xfrm>
              <a:off x="4364825" y="1029825"/>
              <a:ext cx="4081776" cy="3185096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4"/>
            <p:cNvSpPr/>
            <p:nvPr/>
          </p:nvSpPr>
          <p:spPr>
            <a:xfrm>
              <a:off x="4364825" y="1029825"/>
              <a:ext cx="4081776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74"/>
          <p:cNvSpPr txBox="1"/>
          <p:nvPr/>
        </p:nvSpPr>
        <p:spPr>
          <a:xfrm>
            <a:off x="310950" y="260550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Перед установкой TIA Portal v13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5"/>
          <p:cNvSpPr txBox="1"/>
          <p:nvPr/>
        </p:nvSpPr>
        <p:spPr>
          <a:xfrm>
            <a:off x="3109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настройка общей папки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4" name="Google Shape;604;p75"/>
          <p:cNvSpPr/>
          <p:nvPr/>
        </p:nvSpPr>
        <p:spPr>
          <a:xfrm>
            <a:off x="310950" y="933450"/>
            <a:ext cx="3591300" cy="3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Открываем настройки импортированной виртуальной машины </a:t>
            </a:r>
            <a:r>
              <a:rPr lang="ru" sz="1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—</a:t>
            </a:r>
            <a:r>
              <a:rPr lang="ru" sz="1100">
                <a:solidFill>
                  <a:schemeClr val="dk1"/>
                </a:solidFill>
              </a:rPr>
              <a:t> 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вкладка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Общие папки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05" name="Google Shape;605;p75"/>
          <p:cNvGrpSpPr/>
          <p:nvPr/>
        </p:nvGrpSpPr>
        <p:grpSpPr>
          <a:xfrm>
            <a:off x="3902250" y="933400"/>
            <a:ext cx="4911482" cy="3633704"/>
            <a:chOff x="3804975" y="933450"/>
            <a:chExt cx="4911482" cy="3633704"/>
          </a:xfrm>
        </p:grpSpPr>
        <p:sp>
          <p:nvSpPr>
            <p:cNvPr id="606" name="Google Shape;606;p75"/>
            <p:cNvSpPr/>
            <p:nvPr/>
          </p:nvSpPr>
          <p:spPr>
            <a:xfrm>
              <a:off x="3902257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75"/>
            <p:cNvSpPr/>
            <p:nvPr/>
          </p:nvSpPr>
          <p:spPr>
            <a:xfrm>
              <a:off x="4039953" y="9990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75"/>
            <p:cNvSpPr/>
            <p:nvPr/>
          </p:nvSpPr>
          <p:spPr>
            <a:xfrm>
              <a:off x="4178367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9" name="Google Shape;609;p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04975" y="1161950"/>
              <a:ext cx="4911474" cy="340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" name="Google Shape;610;p75"/>
            <p:cNvSpPr/>
            <p:nvPr/>
          </p:nvSpPr>
          <p:spPr>
            <a:xfrm>
              <a:off x="3804975" y="933450"/>
              <a:ext cx="4911482" cy="3633704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75"/>
            <p:cNvSpPr/>
            <p:nvPr/>
          </p:nvSpPr>
          <p:spPr>
            <a:xfrm>
              <a:off x="3804975" y="933450"/>
              <a:ext cx="491148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6"/>
          <p:cNvSpPr/>
          <p:nvPr/>
        </p:nvSpPr>
        <p:spPr>
          <a:xfrm>
            <a:off x="367225" y="941575"/>
            <a:ext cx="4093200" cy="3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Выбираем путь к общей папке </a:t>
            </a:r>
            <a:b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 хостовой ОС. После окончания настройки к ней получит доступ гостевая ОС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Ставим галочку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Автоподключение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ОК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18" name="Google Shape;618;p76"/>
          <p:cNvGrpSpPr/>
          <p:nvPr/>
        </p:nvGrpSpPr>
        <p:grpSpPr>
          <a:xfrm>
            <a:off x="4724400" y="933450"/>
            <a:ext cx="4056452" cy="3351576"/>
            <a:chOff x="4724400" y="933450"/>
            <a:chExt cx="4056452" cy="3351576"/>
          </a:xfrm>
        </p:grpSpPr>
        <p:grpSp>
          <p:nvGrpSpPr>
            <p:cNvPr id="619" name="Google Shape;619;p76"/>
            <p:cNvGrpSpPr/>
            <p:nvPr/>
          </p:nvGrpSpPr>
          <p:grpSpPr>
            <a:xfrm>
              <a:off x="4724400" y="933450"/>
              <a:ext cx="4056452" cy="3351576"/>
              <a:chOff x="4112600" y="933450"/>
              <a:chExt cx="4056452" cy="3351576"/>
            </a:xfrm>
          </p:grpSpPr>
          <p:sp>
            <p:nvSpPr>
              <p:cNvPr id="620" name="Google Shape;620;p76"/>
              <p:cNvSpPr/>
              <p:nvPr/>
            </p:nvSpPr>
            <p:spPr>
              <a:xfrm>
                <a:off x="4168882" y="999030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76"/>
              <p:cNvSpPr/>
              <p:nvPr/>
            </p:nvSpPr>
            <p:spPr>
              <a:xfrm>
                <a:off x="4306578" y="999030"/>
                <a:ext cx="83156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76"/>
              <p:cNvSpPr/>
              <p:nvPr/>
            </p:nvSpPr>
            <p:spPr>
              <a:xfrm>
                <a:off x="4444992" y="999030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23" name="Google Shape;623;p7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12602" y="1143800"/>
                <a:ext cx="4056450" cy="31412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4" name="Google Shape;624;p76"/>
              <p:cNvSpPr/>
              <p:nvPr/>
            </p:nvSpPr>
            <p:spPr>
              <a:xfrm>
                <a:off x="4112600" y="933450"/>
                <a:ext cx="4056443" cy="3351576"/>
              </a:xfrm>
              <a:custGeom>
                <a:rect b="b" l="l" r="r" t="t"/>
                <a:pathLst>
                  <a:path extrusionOk="0" h="3200" w="5680">
                    <a:moveTo>
                      <a:pt x="5600" y="3200"/>
                    </a:moveTo>
                    <a:cubicBezTo>
                      <a:pt x="80" y="3200"/>
                      <a:pt x="80" y="3200"/>
                      <a:pt x="80" y="3200"/>
                    </a:cubicBezTo>
                    <a:cubicBezTo>
                      <a:pt x="36" y="3200"/>
                      <a:pt x="0" y="3164"/>
                      <a:pt x="0" y="312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cubicBezTo>
                      <a:pt x="5680" y="3120"/>
                      <a:pt x="5680" y="3120"/>
                      <a:pt x="5680" y="3120"/>
                    </a:cubicBezTo>
                    <a:cubicBezTo>
                      <a:pt x="5680" y="3164"/>
                      <a:pt x="5644" y="3200"/>
                      <a:pt x="5600" y="3200"/>
                    </a:cubicBezTo>
                    <a:close/>
                    <a:moveTo>
                      <a:pt x="80" y="12"/>
                    </a:moveTo>
                    <a:cubicBezTo>
                      <a:pt x="43" y="12"/>
                      <a:pt x="12" y="43"/>
                      <a:pt x="12" y="80"/>
                    </a:cubicBezTo>
                    <a:cubicBezTo>
                      <a:pt x="12" y="3120"/>
                      <a:pt x="12" y="3120"/>
                      <a:pt x="12" y="3120"/>
                    </a:cubicBezTo>
                    <a:cubicBezTo>
                      <a:pt x="12" y="3157"/>
                      <a:pt x="43" y="3188"/>
                      <a:pt x="80" y="3188"/>
                    </a:cubicBezTo>
                    <a:cubicBezTo>
                      <a:pt x="5600" y="3188"/>
                      <a:pt x="5600" y="3188"/>
                      <a:pt x="5600" y="3188"/>
                    </a:cubicBezTo>
                    <a:cubicBezTo>
                      <a:pt x="5637" y="3188"/>
                      <a:pt x="5668" y="3157"/>
                      <a:pt x="5668" y="3120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76"/>
              <p:cNvSpPr/>
              <p:nvPr/>
            </p:nvSpPr>
            <p:spPr>
              <a:xfrm>
                <a:off x="4112600" y="933450"/>
                <a:ext cx="4056443" cy="210350"/>
              </a:xfrm>
              <a:custGeom>
                <a:rect b="b" l="l" r="r" t="t"/>
                <a:pathLst>
                  <a:path extrusionOk="0" h="160" w="5680">
                    <a:moveTo>
                      <a:pt x="568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lnTo>
                      <a:pt x="5680" y="160"/>
                    </a:lnTo>
                    <a:close/>
                    <a:moveTo>
                      <a:pt x="12" y="148"/>
                    </a:moveTo>
                    <a:cubicBezTo>
                      <a:pt x="5668" y="148"/>
                      <a:pt x="5668" y="148"/>
                      <a:pt x="5668" y="148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43" y="12"/>
                      <a:pt x="12" y="43"/>
                      <a:pt x="12" y="80"/>
                    </a:cubicBez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6" name="Google Shape;626;p76"/>
            <p:cNvSpPr/>
            <p:nvPr/>
          </p:nvSpPr>
          <p:spPr>
            <a:xfrm>
              <a:off x="6268425" y="1607325"/>
              <a:ext cx="2411100" cy="4662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6"/>
            <p:cNvSpPr/>
            <p:nvPr/>
          </p:nvSpPr>
          <p:spPr>
            <a:xfrm>
              <a:off x="6252275" y="3664750"/>
              <a:ext cx="1293900" cy="5787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76"/>
          <p:cNvSpPr txBox="1"/>
          <p:nvPr/>
        </p:nvSpPr>
        <p:spPr>
          <a:xfrm>
            <a:off x="3109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настройка общей папки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7"/>
          <p:cNvSpPr/>
          <p:nvPr/>
        </p:nvSpPr>
        <p:spPr>
          <a:xfrm>
            <a:off x="310950" y="933450"/>
            <a:ext cx="33723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Теперь выбранная папка стала общей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ОК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для подтверждения настроек виртуальной машины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35" name="Google Shape;635;p77"/>
          <p:cNvGrpSpPr/>
          <p:nvPr/>
        </p:nvGrpSpPr>
        <p:grpSpPr>
          <a:xfrm>
            <a:off x="3761250" y="913450"/>
            <a:ext cx="5056052" cy="3784000"/>
            <a:chOff x="3764100" y="933450"/>
            <a:chExt cx="5056052" cy="3784000"/>
          </a:xfrm>
        </p:grpSpPr>
        <p:sp>
          <p:nvSpPr>
            <p:cNvPr id="636" name="Google Shape;636;p77"/>
            <p:cNvSpPr/>
            <p:nvPr/>
          </p:nvSpPr>
          <p:spPr>
            <a:xfrm>
              <a:off x="3870482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7"/>
            <p:cNvSpPr/>
            <p:nvPr/>
          </p:nvSpPr>
          <p:spPr>
            <a:xfrm>
              <a:off x="4008178" y="9990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7"/>
            <p:cNvSpPr/>
            <p:nvPr/>
          </p:nvSpPr>
          <p:spPr>
            <a:xfrm>
              <a:off x="4146592" y="9990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9" name="Google Shape;639;p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4100" y="1199950"/>
              <a:ext cx="5056037" cy="351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77"/>
            <p:cNvSpPr/>
            <p:nvPr/>
          </p:nvSpPr>
          <p:spPr>
            <a:xfrm>
              <a:off x="3764100" y="933450"/>
              <a:ext cx="5056052" cy="3784000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7"/>
            <p:cNvSpPr/>
            <p:nvPr/>
          </p:nvSpPr>
          <p:spPr>
            <a:xfrm>
              <a:off x="3764100" y="933450"/>
              <a:ext cx="505605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77"/>
          <p:cNvSpPr txBox="1"/>
          <p:nvPr/>
        </p:nvSpPr>
        <p:spPr>
          <a:xfrm>
            <a:off x="3109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настройка общей папки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8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78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8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8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5. 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Создание снимка состояния с «чистой» системы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/>
          <p:nvPr/>
        </p:nvSpPr>
        <p:spPr>
          <a:xfrm>
            <a:off x="3514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создание снимка состояния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8" name="Google Shape;658;p79"/>
          <p:cNvSpPr/>
          <p:nvPr/>
        </p:nvSpPr>
        <p:spPr>
          <a:xfrm>
            <a:off x="310950" y="933450"/>
            <a:ext cx="3918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Запускаем нашу виртуальную машину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После запуска гостевой ОС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Машина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—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Сделать снимок состояния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59" name="Google Shape;659;p79"/>
          <p:cNvGrpSpPr/>
          <p:nvPr/>
        </p:nvGrpSpPr>
        <p:grpSpPr>
          <a:xfrm>
            <a:off x="4625275" y="933450"/>
            <a:ext cx="4126776" cy="2918128"/>
            <a:chOff x="4195125" y="1240275"/>
            <a:chExt cx="4126776" cy="2918128"/>
          </a:xfrm>
        </p:grpSpPr>
        <p:sp>
          <p:nvSpPr>
            <p:cNvPr id="660" name="Google Shape;660;p79"/>
            <p:cNvSpPr/>
            <p:nvPr/>
          </p:nvSpPr>
          <p:spPr>
            <a:xfrm>
              <a:off x="4285882" y="13058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9"/>
            <p:cNvSpPr/>
            <p:nvPr/>
          </p:nvSpPr>
          <p:spPr>
            <a:xfrm>
              <a:off x="4423578" y="130585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79"/>
            <p:cNvSpPr/>
            <p:nvPr/>
          </p:nvSpPr>
          <p:spPr>
            <a:xfrm>
              <a:off x="4561992" y="13058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9"/>
            <p:cNvSpPr/>
            <p:nvPr/>
          </p:nvSpPr>
          <p:spPr>
            <a:xfrm>
              <a:off x="4195125" y="1240275"/>
              <a:ext cx="4126776" cy="2918128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4" name="Google Shape;664;p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95125" y="1431776"/>
              <a:ext cx="4126775" cy="272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5" name="Google Shape;665;p79"/>
            <p:cNvSpPr/>
            <p:nvPr/>
          </p:nvSpPr>
          <p:spPr>
            <a:xfrm>
              <a:off x="4195125" y="1240275"/>
              <a:ext cx="4126776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/>
          <p:nvPr>
            <p:ph type="title"/>
          </p:nvPr>
        </p:nvSpPr>
        <p:spPr>
          <a:xfrm>
            <a:off x="301752" y="274320"/>
            <a:ext cx="85221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chemeClr val="dk1"/>
                </a:solidFill>
              </a:rPr>
              <a:t>Скачивание </a:t>
            </a:r>
            <a:r>
              <a:rPr lang="ru" sz="2800">
                <a:solidFill>
                  <a:schemeClr val="dk1"/>
                </a:solidFill>
                <a:highlight>
                  <a:schemeClr val="lt1"/>
                </a:highlight>
              </a:rPr>
              <a:t>VirtualBox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00" name="Google Shape;200;p44"/>
          <p:cNvSpPr txBox="1"/>
          <p:nvPr>
            <p:ph idx="1" type="body"/>
          </p:nvPr>
        </p:nvSpPr>
        <p:spPr>
          <a:xfrm>
            <a:off x="301750" y="973150"/>
            <a:ext cx="8608200" cy="1421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Загружаем</a:t>
            </a: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 дистрибутив </a:t>
            </a:r>
            <a:r>
              <a:rPr b="0" lang="ru" sz="1700">
                <a:solidFill>
                  <a:schemeClr val="dk1"/>
                </a:solidFill>
                <a:highlight>
                  <a:schemeClr val="lt1"/>
                </a:highlight>
              </a:rPr>
              <a:t>VirtualBox</a:t>
            </a: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 и Extension Pack: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дистрибутив </a:t>
            </a:r>
            <a:r>
              <a:rPr b="0" lang="ru" sz="1700">
                <a:solidFill>
                  <a:schemeClr val="dk1"/>
                </a:solidFill>
                <a:highlight>
                  <a:schemeClr val="lt1"/>
                </a:highlight>
              </a:rPr>
              <a:t>VirtualBox</a:t>
            </a: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 находится </a:t>
            </a:r>
            <a:r>
              <a:rPr b="0" lang="ru" sz="17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по ссылке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0" lang="ru" sz="1700">
                <a:solidFill>
                  <a:srgbClr val="202122"/>
                </a:solidFill>
                <a:highlight>
                  <a:srgbClr val="FFFFFF"/>
                </a:highlight>
              </a:rPr>
              <a:t>дистрибутив Extension Pack находится </a:t>
            </a:r>
            <a:r>
              <a:rPr b="0" lang="ru" sz="17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по ссылке</a:t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17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0"/>
          <p:cNvSpPr/>
          <p:nvPr/>
        </p:nvSpPr>
        <p:spPr>
          <a:xfrm>
            <a:off x="310950" y="933450"/>
            <a:ext cx="3591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Вводим имя нового снимка, описание, при необходимости, </a:t>
            </a:r>
            <a:b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ОК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72" name="Google Shape;672;p80"/>
          <p:cNvGrpSpPr/>
          <p:nvPr/>
        </p:nvGrpSpPr>
        <p:grpSpPr>
          <a:xfrm>
            <a:off x="4248150" y="933450"/>
            <a:ext cx="4572002" cy="3718500"/>
            <a:chOff x="4119775" y="1021400"/>
            <a:chExt cx="4572002" cy="3718500"/>
          </a:xfrm>
        </p:grpSpPr>
        <p:sp>
          <p:nvSpPr>
            <p:cNvPr id="673" name="Google Shape;673;p80"/>
            <p:cNvSpPr/>
            <p:nvPr/>
          </p:nvSpPr>
          <p:spPr>
            <a:xfrm>
              <a:off x="4167332" y="108698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0"/>
            <p:cNvSpPr/>
            <p:nvPr/>
          </p:nvSpPr>
          <p:spPr>
            <a:xfrm>
              <a:off x="4305028" y="108698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0"/>
            <p:cNvSpPr/>
            <p:nvPr/>
          </p:nvSpPr>
          <p:spPr>
            <a:xfrm>
              <a:off x="4443442" y="108698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6" name="Google Shape;676;p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19775" y="1206125"/>
              <a:ext cx="4572000" cy="3533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7" name="Google Shape;677;p80"/>
            <p:cNvSpPr/>
            <p:nvPr/>
          </p:nvSpPr>
          <p:spPr>
            <a:xfrm>
              <a:off x="4119775" y="1021400"/>
              <a:ext cx="4572002" cy="3718496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0"/>
            <p:cNvSpPr/>
            <p:nvPr/>
          </p:nvSpPr>
          <p:spPr>
            <a:xfrm>
              <a:off x="4119775" y="1021400"/>
              <a:ext cx="457200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80"/>
          <p:cNvSpPr txBox="1"/>
          <p:nvPr/>
        </p:nvSpPr>
        <p:spPr>
          <a:xfrm>
            <a:off x="3514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создание снимка состояния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1"/>
          <p:cNvSpPr/>
          <p:nvPr/>
        </p:nvSpPr>
        <p:spPr>
          <a:xfrm>
            <a:off x="323850" y="936675"/>
            <a:ext cx="42480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Ждём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окончание создания снапшота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86" name="Google Shape;686;p81"/>
          <p:cNvGrpSpPr/>
          <p:nvPr/>
        </p:nvGrpSpPr>
        <p:grpSpPr>
          <a:xfrm>
            <a:off x="5109325" y="933450"/>
            <a:ext cx="3683225" cy="1951628"/>
            <a:chOff x="4617150" y="1641550"/>
            <a:chExt cx="3683225" cy="1951628"/>
          </a:xfrm>
        </p:grpSpPr>
        <p:sp>
          <p:nvSpPr>
            <p:cNvPr id="687" name="Google Shape;687;p81"/>
            <p:cNvSpPr/>
            <p:nvPr/>
          </p:nvSpPr>
          <p:spPr>
            <a:xfrm>
              <a:off x="4696282" y="17071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81"/>
            <p:cNvSpPr/>
            <p:nvPr/>
          </p:nvSpPr>
          <p:spPr>
            <a:xfrm>
              <a:off x="4833978" y="17071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81"/>
            <p:cNvSpPr/>
            <p:nvPr/>
          </p:nvSpPr>
          <p:spPr>
            <a:xfrm>
              <a:off x="4972392" y="17071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0" name="Google Shape;690;p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17150" y="1856478"/>
              <a:ext cx="3683225" cy="1736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1" name="Google Shape;691;p81"/>
            <p:cNvSpPr/>
            <p:nvPr/>
          </p:nvSpPr>
          <p:spPr>
            <a:xfrm>
              <a:off x="4617150" y="1641551"/>
              <a:ext cx="3683224" cy="1951624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1"/>
            <p:cNvSpPr/>
            <p:nvPr/>
          </p:nvSpPr>
          <p:spPr>
            <a:xfrm>
              <a:off x="4617150" y="1641550"/>
              <a:ext cx="3683224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81"/>
          <p:cNvSpPr txBox="1"/>
          <p:nvPr/>
        </p:nvSpPr>
        <p:spPr>
          <a:xfrm>
            <a:off x="3514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создание снимка состояния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2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82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82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82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5. 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ПО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3"/>
          <p:cNvSpPr txBox="1"/>
          <p:nvPr/>
        </p:nvSpPr>
        <p:spPr>
          <a:xfrm>
            <a:off x="310952" y="274326"/>
            <a:ext cx="8522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Алгоритм действий по установке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9" name="Google Shape;709;p83"/>
          <p:cNvSpPr/>
          <p:nvPr/>
        </p:nvSpPr>
        <p:spPr>
          <a:xfrm>
            <a:off x="323850" y="944400"/>
            <a:ext cx="73311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Перемещаем все установочные файлы в общую папку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Запускаем виртуальную машину и копируем установочные файлы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из общей папки в гостевую ОС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Запускаем установочный файл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.exe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AutoNum type="arabicPeriod"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Проходим стандартную процедуру установки необходимого ПО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4"/>
          <p:cNvSpPr txBox="1"/>
          <p:nvPr/>
        </p:nvSpPr>
        <p:spPr>
          <a:xfrm>
            <a:off x="3514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6" name="Google Shape;716;p84"/>
          <p:cNvSpPr/>
          <p:nvPr/>
        </p:nvSpPr>
        <p:spPr>
          <a:xfrm>
            <a:off x="323850" y="933450"/>
            <a:ext cx="41946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Для установки Extension Pack последней версии нужно запустить файл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Oracle_VM_VirtualBox_Extension_Pack-6.1.34. vbox-extpack 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 нажать на кнопку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Установить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17" name="Google Shape;717;p84"/>
          <p:cNvGrpSpPr/>
          <p:nvPr/>
        </p:nvGrpSpPr>
        <p:grpSpPr>
          <a:xfrm>
            <a:off x="4665775" y="933450"/>
            <a:ext cx="4126776" cy="2689672"/>
            <a:chOff x="4195125" y="1240275"/>
            <a:chExt cx="4126776" cy="2689672"/>
          </a:xfrm>
        </p:grpSpPr>
        <p:sp>
          <p:nvSpPr>
            <p:cNvPr id="718" name="Google Shape;718;p84"/>
            <p:cNvSpPr/>
            <p:nvPr/>
          </p:nvSpPr>
          <p:spPr>
            <a:xfrm>
              <a:off x="4285882" y="13058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4"/>
            <p:cNvSpPr/>
            <p:nvPr/>
          </p:nvSpPr>
          <p:spPr>
            <a:xfrm>
              <a:off x="4423578" y="130585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4"/>
            <p:cNvSpPr/>
            <p:nvPr/>
          </p:nvSpPr>
          <p:spPr>
            <a:xfrm>
              <a:off x="4561992" y="13058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4"/>
            <p:cNvSpPr/>
            <p:nvPr/>
          </p:nvSpPr>
          <p:spPr>
            <a:xfrm>
              <a:off x="4195125" y="1240275"/>
              <a:ext cx="4126776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2" name="Google Shape;722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95125" y="1460672"/>
              <a:ext cx="4090525" cy="2429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84"/>
            <p:cNvSpPr/>
            <p:nvPr/>
          </p:nvSpPr>
          <p:spPr>
            <a:xfrm>
              <a:off x="4195125" y="1240275"/>
              <a:ext cx="4126776" cy="268967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84"/>
          <p:cNvSpPr/>
          <p:nvPr/>
        </p:nvSpPr>
        <p:spPr>
          <a:xfrm>
            <a:off x="5864400" y="3129775"/>
            <a:ext cx="916200" cy="384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5"/>
          <p:cNvSpPr txBox="1"/>
          <p:nvPr/>
        </p:nvSpPr>
        <p:spPr>
          <a:xfrm>
            <a:off x="351450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1" name="Google Shape;731;p85"/>
          <p:cNvSpPr/>
          <p:nvPr/>
        </p:nvSpPr>
        <p:spPr>
          <a:xfrm>
            <a:off x="310950" y="933450"/>
            <a:ext cx="3648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Или 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выбрать пункт меню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Файл – Настройки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и во вкладке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Плагины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добавить скачанный пакет 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32" name="Google Shape;732;p85"/>
          <p:cNvGrpSpPr/>
          <p:nvPr/>
        </p:nvGrpSpPr>
        <p:grpSpPr>
          <a:xfrm>
            <a:off x="4707975" y="933450"/>
            <a:ext cx="4048726" cy="2764952"/>
            <a:chOff x="4229100" y="1240275"/>
            <a:chExt cx="4048726" cy="2764952"/>
          </a:xfrm>
        </p:grpSpPr>
        <p:sp>
          <p:nvSpPr>
            <p:cNvPr id="733" name="Google Shape;733;p85"/>
            <p:cNvSpPr/>
            <p:nvPr/>
          </p:nvSpPr>
          <p:spPr>
            <a:xfrm>
              <a:off x="4294807" y="13058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5"/>
            <p:cNvSpPr/>
            <p:nvPr/>
          </p:nvSpPr>
          <p:spPr>
            <a:xfrm>
              <a:off x="4432503" y="130585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5"/>
            <p:cNvSpPr/>
            <p:nvPr/>
          </p:nvSpPr>
          <p:spPr>
            <a:xfrm>
              <a:off x="4570917" y="13058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5"/>
            <p:cNvSpPr/>
            <p:nvPr/>
          </p:nvSpPr>
          <p:spPr>
            <a:xfrm>
              <a:off x="4229100" y="1240275"/>
              <a:ext cx="4048718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7" name="Google Shape;737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9101" y="1474001"/>
              <a:ext cx="4048725" cy="2531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8" name="Google Shape;738;p85"/>
            <p:cNvSpPr/>
            <p:nvPr/>
          </p:nvSpPr>
          <p:spPr>
            <a:xfrm>
              <a:off x="4229100" y="1240275"/>
              <a:ext cx="4048718" cy="276495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85"/>
          <p:cNvSpPr/>
          <p:nvPr/>
        </p:nvSpPr>
        <p:spPr>
          <a:xfrm>
            <a:off x="8354850" y="1889875"/>
            <a:ext cx="437700" cy="196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6"/>
          <p:cNvSpPr/>
          <p:nvPr/>
        </p:nvSpPr>
        <p:spPr>
          <a:xfrm>
            <a:off x="71437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86"/>
          <p:cNvSpPr/>
          <p:nvPr/>
        </p:nvSpPr>
        <p:spPr>
          <a:xfrm>
            <a:off x="-3143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F3F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86"/>
          <p:cNvSpPr/>
          <p:nvPr/>
        </p:nvSpPr>
        <p:spPr>
          <a:xfrm>
            <a:off x="2000250" y="0"/>
            <a:ext cx="5143500" cy="5143500"/>
          </a:xfrm>
          <a:prstGeom prst="ellipse">
            <a:avLst/>
          </a:prstGeom>
          <a:noFill/>
          <a:ln cap="flat" cmpd="sng" w="19050">
            <a:solidFill>
              <a:srgbClr val="C4C4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86"/>
          <p:cNvSpPr/>
          <p:nvPr/>
        </p:nvSpPr>
        <p:spPr>
          <a:xfrm>
            <a:off x="2583300" y="1678000"/>
            <a:ext cx="38676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Шаг 7.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Выполнение отката </a:t>
            </a:r>
            <a:b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 началу пробного периода</a:t>
            </a:r>
            <a:r>
              <a:rPr b="1" lang="ru"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7"/>
          <p:cNvSpPr txBox="1"/>
          <p:nvPr/>
        </p:nvSpPr>
        <p:spPr>
          <a:xfrm>
            <a:off x="323825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загрузка снимка состояния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5" name="Google Shape;755;p87"/>
          <p:cNvSpPr/>
          <p:nvPr/>
        </p:nvSpPr>
        <p:spPr>
          <a:xfrm>
            <a:off x="323813" y="933438"/>
            <a:ext cx="79479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Выбираем нашу виртуальную машину. Разворачиваем список и выбираем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Снимки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56" name="Google Shape;756;p87"/>
          <p:cNvGrpSpPr/>
          <p:nvPr/>
        </p:nvGrpSpPr>
        <p:grpSpPr>
          <a:xfrm>
            <a:off x="323838" y="1790113"/>
            <a:ext cx="7947825" cy="1897672"/>
            <a:chOff x="804300" y="2726775"/>
            <a:chExt cx="7947825" cy="1897672"/>
          </a:xfrm>
        </p:grpSpPr>
        <p:sp>
          <p:nvSpPr>
            <p:cNvPr id="757" name="Google Shape;757;p87"/>
            <p:cNvSpPr/>
            <p:nvPr/>
          </p:nvSpPr>
          <p:spPr>
            <a:xfrm>
              <a:off x="911582" y="27923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7"/>
            <p:cNvSpPr/>
            <p:nvPr/>
          </p:nvSpPr>
          <p:spPr>
            <a:xfrm>
              <a:off x="1049278" y="279235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7"/>
            <p:cNvSpPr/>
            <p:nvPr/>
          </p:nvSpPr>
          <p:spPr>
            <a:xfrm>
              <a:off x="1187692" y="27923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0" name="Google Shape;760;p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4300" y="2948575"/>
              <a:ext cx="7947825" cy="16758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p87"/>
            <p:cNvSpPr/>
            <p:nvPr/>
          </p:nvSpPr>
          <p:spPr>
            <a:xfrm>
              <a:off x="804300" y="2726775"/>
              <a:ext cx="7947825" cy="189767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7"/>
            <p:cNvSpPr/>
            <p:nvPr/>
          </p:nvSpPr>
          <p:spPr>
            <a:xfrm>
              <a:off x="804300" y="2726775"/>
              <a:ext cx="7947825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8"/>
          <p:cNvSpPr/>
          <p:nvPr/>
        </p:nvSpPr>
        <p:spPr>
          <a:xfrm>
            <a:off x="310950" y="933450"/>
            <a:ext cx="82791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Выбираем наш снимок с нашим именем и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Восстановить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Запускаем виртуальную машину с TIA Portal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69" name="Google Shape;769;p88"/>
          <p:cNvGrpSpPr/>
          <p:nvPr/>
        </p:nvGrpSpPr>
        <p:grpSpPr>
          <a:xfrm>
            <a:off x="290400" y="2040775"/>
            <a:ext cx="8320190" cy="1618600"/>
            <a:chOff x="290400" y="1938225"/>
            <a:chExt cx="8320190" cy="1618600"/>
          </a:xfrm>
        </p:grpSpPr>
        <p:grpSp>
          <p:nvGrpSpPr>
            <p:cNvPr id="770" name="Google Shape;770;p88"/>
            <p:cNvGrpSpPr/>
            <p:nvPr/>
          </p:nvGrpSpPr>
          <p:grpSpPr>
            <a:xfrm>
              <a:off x="290400" y="1938225"/>
              <a:ext cx="8320190" cy="1618600"/>
              <a:chOff x="269888" y="2686050"/>
              <a:chExt cx="8320190" cy="1618600"/>
            </a:xfrm>
          </p:grpSpPr>
          <p:sp>
            <p:nvSpPr>
              <p:cNvPr id="771" name="Google Shape;771;p88"/>
              <p:cNvSpPr/>
              <p:nvPr/>
            </p:nvSpPr>
            <p:spPr>
              <a:xfrm>
                <a:off x="391782" y="2751630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88"/>
              <p:cNvSpPr/>
              <p:nvPr/>
            </p:nvSpPr>
            <p:spPr>
              <a:xfrm>
                <a:off x="529478" y="2751630"/>
                <a:ext cx="83156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88"/>
              <p:cNvSpPr/>
              <p:nvPr/>
            </p:nvSpPr>
            <p:spPr>
              <a:xfrm>
                <a:off x="667892" y="2751630"/>
                <a:ext cx="82510" cy="79198"/>
              </a:xfrm>
              <a:custGeom>
                <a:rect b="b" l="l" r="r" t="t"/>
                <a:pathLst>
                  <a:path extrusionOk="0" h="60" w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74" name="Google Shape;774;p8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69888" y="2910325"/>
                <a:ext cx="8320176" cy="1394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5" name="Google Shape;775;p88"/>
              <p:cNvSpPr/>
              <p:nvPr/>
            </p:nvSpPr>
            <p:spPr>
              <a:xfrm>
                <a:off x="269900" y="2686050"/>
                <a:ext cx="8320178" cy="1618600"/>
              </a:xfrm>
              <a:custGeom>
                <a:rect b="b" l="l" r="r" t="t"/>
                <a:pathLst>
                  <a:path extrusionOk="0" h="3200" w="5680">
                    <a:moveTo>
                      <a:pt x="5600" y="3200"/>
                    </a:moveTo>
                    <a:cubicBezTo>
                      <a:pt x="80" y="3200"/>
                      <a:pt x="80" y="3200"/>
                      <a:pt x="80" y="3200"/>
                    </a:cubicBezTo>
                    <a:cubicBezTo>
                      <a:pt x="36" y="3200"/>
                      <a:pt x="0" y="3164"/>
                      <a:pt x="0" y="312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cubicBezTo>
                      <a:pt x="5680" y="3120"/>
                      <a:pt x="5680" y="3120"/>
                      <a:pt x="5680" y="3120"/>
                    </a:cubicBezTo>
                    <a:cubicBezTo>
                      <a:pt x="5680" y="3164"/>
                      <a:pt x="5644" y="3200"/>
                      <a:pt x="5600" y="3200"/>
                    </a:cubicBezTo>
                    <a:close/>
                    <a:moveTo>
                      <a:pt x="80" y="12"/>
                    </a:moveTo>
                    <a:cubicBezTo>
                      <a:pt x="43" y="12"/>
                      <a:pt x="12" y="43"/>
                      <a:pt x="12" y="80"/>
                    </a:cubicBezTo>
                    <a:cubicBezTo>
                      <a:pt x="12" y="3120"/>
                      <a:pt x="12" y="3120"/>
                      <a:pt x="12" y="3120"/>
                    </a:cubicBezTo>
                    <a:cubicBezTo>
                      <a:pt x="12" y="3157"/>
                      <a:pt x="43" y="3188"/>
                      <a:pt x="80" y="3188"/>
                    </a:cubicBezTo>
                    <a:cubicBezTo>
                      <a:pt x="5600" y="3188"/>
                      <a:pt x="5600" y="3188"/>
                      <a:pt x="5600" y="3188"/>
                    </a:cubicBezTo>
                    <a:cubicBezTo>
                      <a:pt x="5637" y="3188"/>
                      <a:pt x="5668" y="3157"/>
                      <a:pt x="5668" y="3120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lnTo>
                      <a:pt x="8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88"/>
              <p:cNvSpPr/>
              <p:nvPr/>
            </p:nvSpPr>
            <p:spPr>
              <a:xfrm>
                <a:off x="269900" y="2686050"/>
                <a:ext cx="8320178" cy="210350"/>
              </a:xfrm>
              <a:custGeom>
                <a:rect b="b" l="l" r="r" t="t"/>
                <a:pathLst>
                  <a:path extrusionOk="0" h="160" w="5680">
                    <a:moveTo>
                      <a:pt x="5680" y="16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00" y="0"/>
                      <a:pt x="5600" y="0"/>
                      <a:pt x="5600" y="0"/>
                    </a:cubicBezTo>
                    <a:cubicBezTo>
                      <a:pt x="5644" y="0"/>
                      <a:pt x="5680" y="36"/>
                      <a:pt x="5680" y="80"/>
                    </a:cubicBezTo>
                    <a:lnTo>
                      <a:pt x="5680" y="160"/>
                    </a:lnTo>
                    <a:close/>
                    <a:moveTo>
                      <a:pt x="12" y="148"/>
                    </a:moveTo>
                    <a:cubicBezTo>
                      <a:pt x="5668" y="148"/>
                      <a:pt x="5668" y="148"/>
                      <a:pt x="5668" y="148"/>
                    </a:cubicBezTo>
                    <a:cubicBezTo>
                      <a:pt x="5668" y="80"/>
                      <a:pt x="5668" y="80"/>
                      <a:pt x="5668" y="80"/>
                    </a:cubicBezTo>
                    <a:cubicBezTo>
                      <a:pt x="5668" y="43"/>
                      <a:pt x="5637" y="12"/>
                      <a:pt x="5600" y="12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43" y="12"/>
                      <a:pt x="12" y="43"/>
                      <a:pt x="12" y="80"/>
                    </a:cubicBezTo>
                    <a:lnTo>
                      <a:pt x="12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7" name="Google Shape;777;p88"/>
            <p:cNvSpPr/>
            <p:nvPr/>
          </p:nvSpPr>
          <p:spPr>
            <a:xfrm>
              <a:off x="1112600" y="2170475"/>
              <a:ext cx="611100" cy="474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88"/>
          <p:cNvSpPr txBox="1"/>
          <p:nvPr/>
        </p:nvSpPr>
        <p:spPr>
          <a:xfrm>
            <a:off x="323825" y="274325"/>
            <a:ext cx="8441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загрузка снимка состояния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89"/>
          <p:cNvGrpSpPr/>
          <p:nvPr/>
        </p:nvGrpSpPr>
        <p:grpSpPr>
          <a:xfrm>
            <a:off x="8549243" y="4536458"/>
            <a:ext cx="258577" cy="265368"/>
            <a:chOff x="238125" y="2432825"/>
            <a:chExt cx="779550" cy="781875"/>
          </a:xfrm>
        </p:grpSpPr>
        <p:sp>
          <p:nvSpPr>
            <p:cNvPr id="784" name="Google Shape;784;p89"/>
            <p:cNvSpPr/>
            <p:nvPr/>
          </p:nvSpPr>
          <p:spPr>
            <a:xfrm>
              <a:off x="238125" y="284237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89"/>
            <p:cNvSpPr/>
            <p:nvPr/>
          </p:nvSpPr>
          <p:spPr>
            <a:xfrm>
              <a:off x="238125" y="2432825"/>
              <a:ext cx="372325" cy="372325"/>
            </a:xfrm>
            <a:custGeom>
              <a:rect b="b" l="l" r="r" t="t"/>
              <a:pathLst>
                <a:path extrusionOk="0" h="14893" w="14893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9"/>
            <p:cNvSpPr/>
            <p:nvPr/>
          </p:nvSpPr>
          <p:spPr>
            <a:xfrm>
              <a:off x="645325" y="243282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9"/>
            <p:cNvSpPr/>
            <p:nvPr/>
          </p:nvSpPr>
          <p:spPr>
            <a:xfrm>
              <a:off x="645325" y="2842375"/>
              <a:ext cx="372350" cy="372325"/>
            </a:xfrm>
            <a:custGeom>
              <a:rect b="b" l="l" r="r" t="t"/>
              <a:pathLst>
                <a:path extrusionOk="0" h="14893" w="14894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89"/>
          <p:cNvSpPr txBox="1"/>
          <p:nvPr/>
        </p:nvSpPr>
        <p:spPr>
          <a:xfrm>
            <a:off x="288995" y="280133"/>
            <a:ext cx="85665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Ждём</a:t>
            </a:r>
            <a:r>
              <a:rPr b="1"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завершение восстановления исходного состояния</a:t>
            </a:r>
            <a:endParaRPr b="1" sz="4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/>
          <p:nvPr/>
        </p:nvSpPr>
        <p:spPr>
          <a:xfrm>
            <a:off x="310950" y="274325"/>
            <a:ext cx="5647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45"/>
          <p:cNvSpPr/>
          <p:nvPr/>
        </p:nvSpPr>
        <p:spPr>
          <a:xfrm>
            <a:off x="310950" y="933450"/>
            <a:ext cx="3841500" cy="3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Запускаем дистрибутив </a:t>
            </a:r>
            <a:r>
              <a:rPr lang="ru" sz="17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для установки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 приветственном окне установщика 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Next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08" name="Google Shape;208;p45"/>
          <p:cNvGrpSpPr/>
          <p:nvPr/>
        </p:nvGrpSpPr>
        <p:grpSpPr>
          <a:xfrm>
            <a:off x="4152450" y="933450"/>
            <a:ext cx="4657356" cy="3852360"/>
            <a:chOff x="4186825" y="809000"/>
            <a:chExt cx="4657356" cy="3852360"/>
          </a:xfrm>
        </p:grpSpPr>
        <p:sp>
          <p:nvSpPr>
            <p:cNvPr id="209" name="Google Shape;209;p45"/>
            <p:cNvSpPr/>
            <p:nvPr/>
          </p:nvSpPr>
          <p:spPr>
            <a:xfrm>
              <a:off x="4229094" y="87458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5"/>
            <p:cNvSpPr/>
            <p:nvPr/>
          </p:nvSpPr>
          <p:spPr>
            <a:xfrm>
              <a:off x="4366790" y="87458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5"/>
            <p:cNvSpPr/>
            <p:nvPr/>
          </p:nvSpPr>
          <p:spPr>
            <a:xfrm>
              <a:off x="4505204" y="87458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6825" y="1036460"/>
              <a:ext cx="4657356" cy="362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45"/>
            <p:cNvSpPr/>
            <p:nvPr/>
          </p:nvSpPr>
          <p:spPr>
            <a:xfrm>
              <a:off x="4186825" y="809000"/>
              <a:ext cx="4657344" cy="385235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5"/>
            <p:cNvSpPr/>
            <p:nvPr/>
          </p:nvSpPr>
          <p:spPr>
            <a:xfrm>
              <a:off x="4186825" y="809000"/>
              <a:ext cx="4657344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/>
          <p:nvPr/>
        </p:nvSpPr>
        <p:spPr>
          <a:xfrm>
            <a:off x="310950" y="274325"/>
            <a:ext cx="5647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46"/>
          <p:cNvSpPr/>
          <p:nvPr/>
        </p:nvSpPr>
        <p:spPr>
          <a:xfrm>
            <a:off x="310950" y="933450"/>
            <a:ext cx="3787800" cy="3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Оставляем все компоненты для установки по умолчанию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Next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22" name="Google Shape;222;p46"/>
          <p:cNvGrpSpPr/>
          <p:nvPr/>
        </p:nvGrpSpPr>
        <p:grpSpPr>
          <a:xfrm>
            <a:off x="4229108" y="933487"/>
            <a:ext cx="4591182" cy="3758934"/>
            <a:chOff x="4422975" y="1246550"/>
            <a:chExt cx="4401901" cy="3673704"/>
          </a:xfrm>
        </p:grpSpPr>
        <p:sp>
          <p:nvSpPr>
            <p:cNvPr id="223" name="Google Shape;223;p46"/>
            <p:cNvSpPr/>
            <p:nvPr/>
          </p:nvSpPr>
          <p:spPr>
            <a:xfrm>
              <a:off x="4488069" y="13121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6"/>
            <p:cNvSpPr/>
            <p:nvPr/>
          </p:nvSpPr>
          <p:spPr>
            <a:xfrm>
              <a:off x="4625765" y="13121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6"/>
            <p:cNvSpPr/>
            <p:nvPr/>
          </p:nvSpPr>
          <p:spPr>
            <a:xfrm>
              <a:off x="4764179" y="13121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27701" y="1474000"/>
              <a:ext cx="4397175" cy="3446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46"/>
            <p:cNvSpPr/>
            <p:nvPr/>
          </p:nvSpPr>
          <p:spPr>
            <a:xfrm>
              <a:off x="4427700" y="1246550"/>
              <a:ext cx="4397172" cy="3673704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6"/>
            <p:cNvSpPr/>
            <p:nvPr/>
          </p:nvSpPr>
          <p:spPr>
            <a:xfrm>
              <a:off x="4422975" y="1246550"/>
              <a:ext cx="439717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/>
          <p:nvPr/>
        </p:nvSpPr>
        <p:spPr>
          <a:xfrm>
            <a:off x="310950" y="274325"/>
            <a:ext cx="5647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47"/>
          <p:cNvSpPr/>
          <p:nvPr/>
        </p:nvSpPr>
        <p:spPr>
          <a:xfrm>
            <a:off x="310950" y="933450"/>
            <a:ext cx="3674700" cy="38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Отмечаем необходимые параметры создания иконок и ссылочных папок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Next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6" name="Google Shape;236;p47"/>
          <p:cNvGrpSpPr/>
          <p:nvPr/>
        </p:nvGrpSpPr>
        <p:grpSpPr>
          <a:xfrm>
            <a:off x="4229099" y="933475"/>
            <a:ext cx="4601852" cy="3884650"/>
            <a:chOff x="4138874" y="794750"/>
            <a:chExt cx="4601852" cy="3884650"/>
          </a:xfrm>
        </p:grpSpPr>
        <p:sp>
          <p:nvSpPr>
            <p:cNvPr id="237" name="Google Shape;237;p47"/>
            <p:cNvSpPr/>
            <p:nvPr/>
          </p:nvSpPr>
          <p:spPr>
            <a:xfrm>
              <a:off x="4138875" y="794750"/>
              <a:ext cx="4601851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7"/>
            <p:cNvSpPr/>
            <p:nvPr/>
          </p:nvSpPr>
          <p:spPr>
            <a:xfrm>
              <a:off x="4229094" y="8603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7"/>
            <p:cNvSpPr/>
            <p:nvPr/>
          </p:nvSpPr>
          <p:spPr>
            <a:xfrm>
              <a:off x="4366790" y="8603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7"/>
            <p:cNvSpPr/>
            <p:nvPr/>
          </p:nvSpPr>
          <p:spPr>
            <a:xfrm>
              <a:off x="4505204" y="8603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8874" y="1080225"/>
              <a:ext cx="4601850" cy="359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47"/>
            <p:cNvSpPr/>
            <p:nvPr/>
          </p:nvSpPr>
          <p:spPr>
            <a:xfrm>
              <a:off x="4138875" y="794750"/>
              <a:ext cx="4601851" cy="3884648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 txBox="1"/>
          <p:nvPr/>
        </p:nvSpPr>
        <p:spPr>
          <a:xfrm>
            <a:off x="310950" y="274325"/>
            <a:ext cx="5647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48"/>
          <p:cNvSpPr/>
          <p:nvPr/>
        </p:nvSpPr>
        <p:spPr>
          <a:xfrm>
            <a:off x="310950" y="933450"/>
            <a:ext cx="35289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Предупреждение: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во время установки VirtualBox будет произведён сброс сетевого соединения и разрыв связи с интернетом 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Принимаем условия нажатием кнопки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Yes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50" name="Google Shape;250;p48"/>
          <p:cNvGrpSpPr/>
          <p:nvPr/>
        </p:nvGrpSpPr>
        <p:grpSpPr>
          <a:xfrm>
            <a:off x="3988962" y="933393"/>
            <a:ext cx="4831193" cy="3901919"/>
            <a:chOff x="4229100" y="1246550"/>
            <a:chExt cx="4359102" cy="3639850"/>
          </a:xfrm>
        </p:grpSpPr>
        <p:sp>
          <p:nvSpPr>
            <p:cNvPr id="251" name="Google Shape;251;p48"/>
            <p:cNvSpPr/>
            <p:nvPr/>
          </p:nvSpPr>
          <p:spPr>
            <a:xfrm>
              <a:off x="4294832" y="13121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8"/>
            <p:cNvSpPr/>
            <p:nvPr/>
          </p:nvSpPr>
          <p:spPr>
            <a:xfrm>
              <a:off x="4432528" y="1312130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8"/>
            <p:cNvSpPr/>
            <p:nvPr/>
          </p:nvSpPr>
          <p:spPr>
            <a:xfrm>
              <a:off x="4570942" y="1312130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4" name="Google Shape;254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9100" y="1474000"/>
              <a:ext cx="4359100" cy="341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48"/>
            <p:cNvSpPr/>
            <p:nvPr/>
          </p:nvSpPr>
          <p:spPr>
            <a:xfrm>
              <a:off x="4229101" y="1246550"/>
              <a:ext cx="4359102" cy="3639848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8"/>
            <p:cNvSpPr/>
            <p:nvPr/>
          </p:nvSpPr>
          <p:spPr>
            <a:xfrm>
              <a:off x="4229101" y="1246550"/>
              <a:ext cx="435910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/>
        </p:nvSpPr>
        <p:spPr>
          <a:xfrm>
            <a:off x="310950" y="274325"/>
            <a:ext cx="5647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VirtualBox</a:t>
            </a:r>
            <a:r>
              <a:rPr b="1" lang="ru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установка ПО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49"/>
          <p:cNvSpPr/>
          <p:nvPr/>
        </p:nvSpPr>
        <p:spPr>
          <a:xfrm>
            <a:off x="310950" y="933450"/>
            <a:ext cx="35913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Нажимаем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Install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для начала процесса установки VirtualBox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64" name="Google Shape;264;p49"/>
          <p:cNvGrpSpPr/>
          <p:nvPr/>
        </p:nvGrpSpPr>
        <p:grpSpPr>
          <a:xfrm>
            <a:off x="4135625" y="933450"/>
            <a:ext cx="4692702" cy="3862075"/>
            <a:chOff x="3817300" y="892975"/>
            <a:chExt cx="4692702" cy="3862075"/>
          </a:xfrm>
        </p:grpSpPr>
        <p:sp>
          <p:nvSpPr>
            <p:cNvPr id="265" name="Google Shape;265;p49"/>
            <p:cNvSpPr/>
            <p:nvPr/>
          </p:nvSpPr>
          <p:spPr>
            <a:xfrm>
              <a:off x="3870482" y="9585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9"/>
            <p:cNvSpPr/>
            <p:nvPr/>
          </p:nvSpPr>
          <p:spPr>
            <a:xfrm>
              <a:off x="4008178" y="958555"/>
              <a:ext cx="83156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9"/>
            <p:cNvSpPr/>
            <p:nvPr/>
          </p:nvSpPr>
          <p:spPr>
            <a:xfrm>
              <a:off x="4146592" y="958555"/>
              <a:ext cx="82510" cy="79198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" name="Google Shape;268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7300" y="1090775"/>
              <a:ext cx="4692700" cy="366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49"/>
            <p:cNvSpPr/>
            <p:nvPr/>
          </p:nvSpPr>
          <p:spPr>
            <a:xfrm>
              <a:off x="3817300" y="892975"/>
              <a:ext cx="4692702" cy="210350"/>
            </a:xfrm>
            <a:custGeom>
              <a:rect b="b" l="l" r="r" t="t"/>
              <a:pathLst>
                <a:path extrusionOk="0" h="160" w="5680">
                  <a:moveTo>
                    <a:pt x="568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lnTo>
                    <a:pt x="5680" y="160"/>
                  </a:lnTo>
                  <a:close/>
                  <a:moveTo>
                    <a:pt x="12" y="148"/>
                  </a:moveTo>
                  <a:cubicBezTo>
                    <a:pt x="5668" y="148"/>
                    <a:pt x="5668" y="148"/>
                    <a:pt x="5668" y="148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43" y="12"/>
                    <a:pt x="12" y="43"/>
                    <a:pt x="12" y="80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9"/>
            <p:cNvSpPr/>
            <p:nvPr/>
          </p:nvSpPr>
          <p:spPr>
            <a:xfrm>
              <a:off x="3817300" y="892975"/>
              <a:ext cx="4692702" cy="3862072"/>
            </a:xfrm>
            <a:custGeom>
              <a:rect b="b" l="l" r="r" t="t"/>
              <a:pathLst>
                <a:path extrusionOk="0" h="3200" w="5680">
                  <a:moveTo>
                    <a:pt x="5600" y="3200"/>
                  </a:moveTo>
                  <a:cubicBezTo>
                    <a:pt x="80" y="3200"/>
                    <a:pt x="80" y="3200"/>
                    <a:pt x="80" y="3200"/>
                  </a:cubicBezTo>
                  <a:cubicBezTo>
                    <a:pt x="36" y="3200"/>
                    <a:pt x="0" y="3164"/>
                    <a:pt x="0" y="31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5600" y="0"/>
                    <a:pt x="5600" y="0"/>
                    <a:pt x="5600" y="0"/>
                  </a:cubicBezTo>
                  <a:cubicBezTo>
                    <a:pt x="5644" y="0"/>
                    <a:pt x="5680" y="36"/>
                    <a:pt x="5680" y="80"/>
                  </a:cubicBezTo>
                  <a:cubicBezTo>
                    <a:pt x="5680" y="3120"/>
                    <a:pt x="5680" y="3120"/>
                    <a:pt x="5680" y="3120"/>
                  </a:cubicBezTo>
                  <a:cubicBezTo>
                    <a:pt x="5680" y="3164"/>
                    <a:pt x="5644" y="3200"/>
                    <a:pt x="5600" y="3200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0"/>
                  </a:cubicBezTo>
                  <a:cubicBezTo>
                    <a:pt x="12" y="3120"/>
                    <a:pt x="12" y="3120"/>
                    <a:pt x="12" y="3120"/>
                  </a:cubicBezTo>
                  <a:cubicBezTo>
                    <a:pt x="12" y="3157"/>
                    <a:pt x="43" y="3188"/>
                    <a:pt x="80" y="3188"/>
                  </a:cubicBezTo>
                  <a:cubicBezTo>
                    <a:pt x="5600" y="3188"/>
                    <a:pt x="5600" y="3188"/>
                    <a:pt x="5600" y="3188"/>
                  </a:cubicBezTo>
                  <a:cubicBezTo>
                    <a:pt x="5637" y="3188"/>
                    <a:pt x="5668" y="3157"/>
                    <a:pt x="5668" y="3120"/>
                  </a:cubicBezTo>
                  <a:cubicBezTo>
                    <a:pt x="5668" y="80"/>
                    <a:pt x="5668" y="80"/>
                    <a:pt x="5668" y="80"/>
                  </a:cubicBezTo>
                  <a:cubicBezTo>
                    <a:pt x="5668" y="43"/>
                    <a:pt x="5637" y="12"/>
                    <a:pt x="5600" y="12"/>
                  </a:cubicBezTo>
                  <a:lnTo>
                    <a:pt x="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 Green">
  <a:themeElements>
    <a:clrScheme name="Simple Light">
      <a:dk1>
        <a:srgbClr val="000000"/>
      </a:dk1>
      <a:lt1>
        <a:srgbClr val="FFFFFF"/>
      </a:lt1>
      <a:dk2>
        <a:srgbClr val="4BD0A0"/>
      </a:dk2>
      <a:lt2>
        <a:srgbClr val="27282D"/>
      </a:lt2>
      <a:accent1>
        <a:srgbClr val="FD2E79"/>
      </a:accent1>
      <a:accent2>
        <a:srgbClr val="6D14FF"/>
      </a:accent2>
      <a:accent3>
        <a:srgbClr val="217AFF"/>
      </a:accent3>
      <a:accent4>
        <a:srgbClr val="4CB5F5"/>
      </a:accent4>
      <a:accent5>
        <a:srgbClr val="C4C4C4"/>
      </a:accent5>
      <a:accent6>
        <a:srgbClr val="F3F4F7"/>
      </a:accent6>
      <a:hlink>
        <a:srgbClr val="4BD0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