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7" r:id="rId4"/>
    <p:sldMasterId id="214748367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1253db6e2a0_2_17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50" lIns="93125" spcFirstLastPara="1" rIns="93125" wrap="square" tIns="465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5" name="Google Shape;135;g1253db6e2a0_2_17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253db6e2a0_2_25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50" lIns="93125" spcFirstLastPara="1" rIns="93125" wrap="square" tIns="465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0" name="Google Shape;140;g1253db6e2a0_2_25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253db6e2a0_2_36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50" lIns="93125" spcFirstLastPara="1" rIns="93125" wrap="square" tIns="465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5" name="Google Shape;155;g1253db6e2a0_2_36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1253db6e2a0_2_37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50" lIns="93125" spcFirstLastPara="1" rIns="93125" wrap="square" tIns="465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3" name="Google Shape;163;g1253db6e2a0_2_3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1253db6e2a0_2_38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550" lIns="93125" spcFirstLastPara="1" rIns="93125" wrap="square" tIns="465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0" name="Google Shape;170;g1253db6e2a0_2_38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.Определение">
  <p:cSld name="2.Определение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/>
          <p:nvPr/>
        </p:nvSpPr>
        <p:spPr>
          <a:xfrm>
            <a:off x="7143750" y="0"/>
            <a:ext cx="5143500" cy="5143500"/>
          </a:xfrm>
          <a:prstGeom prst="ellipse">
            <a:avLst/>
          </a:prstGeom>
          <a:noFill/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3"/>
          <p:cNvSpPr/>
          <p:nvPr/>
        </p:nvSpPr>
        <p:spPr>
          <a:xfrm>
            <a:off x="-3143250" y="0"/>
            <a:ext cx="5143500" cy="5143500"/>
          </a:xfrm>
          <a:prstGeom prst="ellipse">
            <a:avLst/>
          </a:prstGeom>
          <a:noFill/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3"/>
          <p:cNvSpPr/>
          <p:nvPr/>
        </p:nvSpPr>
        <p:spPr>
          <a:xfrm>
            <a:off x="2000250" y="0"/>
            <a:ext cx="5143500" cy="5143500"/>
          </a:xfrm>
          <a:prstGeom prst="ellipse">
            <a:avLst/>
          </a:prstGeom>
          <a:noFill/>
          <a:ln cap="flat" cmpd="sng" w="1905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>
          <p15:clr>
            <a:srgbClr val="E8E8E8"/>
          </p15:clr>
        </p15:guide>
        <p15:guide id="2" pos="5760">
          <p15:clr>
            <a:srgbClr val="E8E8E8"/>
          </p15:clr>
        </p15:guide>
        <p15:guide id="3" pos="224">
          <p15:clr>
            <a:srgbClr val="E8E8E8"/>
          </p15:clr>
        </p15:guide>
        <p15:guide id="4" pos="286">
          <p15:clr>
            <a:srgbClr val="E8E8E8"/>
          </p15:clr>
        </p15:guide>
        <p15:guide id="5" pos="348">
          <p15:clr>
            <a:srgbClr val="E8E8E8"/>
          </p15:clr>
        </p15:guide>
        <p15:guide id="6" pos="411">
          <p15:clr>
            <a:srgbClr val="E8E8E8"/>
          </p15:clr>
        </p15:guide>
        <p15:guide id="7" pos="473">
          <p15:clr>
            <a:srgbClr val="E8E8E8"/>
          </p15:clr>
        </p15:guide>
        <p15:guide id="8" pos="536">
          <p15:clr>
            <a:srgbClr val="E8E8E8"/>
          </p15:clr>
        </p15:guide>
        <p15:guide id="9" pos="598">
          <p15:clr>
            <a:srgbClr val="E8E8E8"/>
          </p15:clr>
        </p15:guide>
        <p15:guide id="10" pos="661">
          <p15:clr>
            <a:srgbClr val="E8E8E8"/>
          </p15:clr>
        </p15:guide>
        <p15:guide id="11" pos="723">
          <p15:clr>
            <a:srgbClr val="E8E8E8"/>
          </p15:clr>
        </p15:guide>
        <p15:guide id="12" pos="786">
          <p15:clr>
            <a:srgbClr val="E8E8E8"/>
          </p15:clr>
        </p15:guide>
        <p15:guide id="13" pos="848">
          <p15:clr>
            <a:srgbClr val="E8E8E8"/>
          </p15:clr>
        </p15:guide>
        <p15:guide id="14" pos="911">
          <p15:clr>
            <a:srgbClr val="E8E8E8"/>
          </p15:clr>
        </p15:guide>
        <p15:guide id="15" pos="973">
          <p15:clr>
            <a:srgbClr val="E8E8E8"/>
          </p15:clr>
        </p15:guide>
        <p15:guide id="16" pos="1036">
          <p15:clr>
            <a:srgbClr val="E8E8E8"/>
          </p15:clr>
        </p15:guide>
        <p15:guide id="17" pos="1098">
          <p15:clr>
            <a:srgbClr val="E8E8E8"/>
          </p15:clr>
        </p15:guide>
        <p15:guide id="18" pos="1161">
          <p15:clr>
            <a:srgbClr val="E8E8E8"/>
          </p15:clr>
        </p15:guide>
        <p15:guide id="19" pos="1223">
          <p15:clr>
            <a:srgbClr val="E8E8E8"/>
          </p15:clr>
        </p15:guide>
        <p15:guide id="20" pos="1286">
          <p15:clr>
            <a:srgbClr val="E8E8E8"/>
          </p15:clr>
        </p15:guide>
        <p15:guide id="21" pos="1348">
          <p15:clr>
            <a:srgbClr val="E8E8E8"/>
          </p15:clr>
        </p15:guide>
        <p15:guide id="22" pos="1411">
          <p15:clr>
            <a:srgbClr val="E8E8E8"/>
          </p15:clr>
        </p15:guide>
        <p15:guide id="23" pos="1473">
          <p15:clr>
            <a:srgbClr val="E8E8E8"/>
          </p15:clr>
        </p15:guide>
        <p15:guide id="24" pos="1536">
          <p15:clr>
            <a:srgbClr val="E8E8E8"/>
          </p15:clr>
        </p15:guide>
        <p15:guide id="25" pos="1598">
          <p15:clr>
            <a:srgbClr val="E8E8E8"/>
          </p15:clr>
        </p15:guide>
        <p15:guide id="26" pos="1661">
          <p15:clr>
            <a:srgbClr val="E8E8E8"/>
          </p15:clr>
        </p15:guide>
        <p15:guide id="27" pos="1723">
          <p15:clr>
            <a:srgbClr val="E8E8E8"/>
          </p15:clr>
        </p15:guide>
        <p15:guide id="28" pos="1786">
          <p15:clr>
            <a:srgbClr val="E8E8E8"/>
          </p15:clr>
        </p15:guide>
        <p15:guide id="29" pos="1848">
          <p15:clr>
            <a:srgbClr val="E8E8E8"/>
          </p15:clr>
        </p15:guide>
        <p15:guide id="30" pos="1911">
          <p15:clr>
            <a:srgbClr val="E8E8E8"/>
          </p15:clr>
        </p15:guide>
        <p15:guide id="31" pos="1973">
          <p15:clr>
            <a:srgbClr val="E8E8E8"/>
          </p15:clr>
        </p15:guide>
        <p15:guide id="32" pos="2036">
          <p15:clr>
            <a:srgbClr val="E8E8E8"/>
          </p15:clr>
        </p15:guide>
        <p15:guide id="33" pos="2098">
          <p15:clr>
            <a:srgbClr val="E8E8E8"/>
          </p15:clr>
        </p15:guide>
        <p15:guide id="34" pos="2161">
          <p15:clr>
            <a:srgbClr val="E8E8E8"/>
          </p15:clr>
        </p15:guide>
        <p15:guide id="35" pos="2223">
          <p15:clr>
            <a:srgbClr val="E8E8E8"/>
          </p15:clr>
        </p15:guide>
        <p15:guide id="36" pos="2286">
          <p15:clr>
            <a:srgbClr val="E8E8E8"/>
          </p15:clr>
        </p15:guide>
        <p15:guide id="37" pos="2348">
          <p15:clr>
            <a:srgbClr val="E8E8E8"/>
          </p15:clr>
        </p15:guide>
        <p15:guide id="38" pos="2411">
          <p15:clr>
            <a:srgbClr val="E8E8E8"/>
          </p15:clr>
        </p15:guide>
        <p15:guide id="39" pos="2473">
          <p15:clr>
            <a:srgbClr val="E8E8E8"/>
          </p15:clr>
        </p15:guide>
        <p15:guide id="40" pos="2536">
          <p15:clr>
            <a:srgbClr val="E8E8E8"/>
          </p15:clr>
        </p15:guide>
        <p15:guide id="41" pos="2598">
          <p15:clr>
            <a:srgbClr val="E8E8E8"/>
          </p15:clr>
        </p15:guide>
        <p15:guide id="42" pos="2661">
          <p15:clr>
            <a:srgbClr val="E8E8E8"/>
          </p15:clr>
        </p15:guide>
        <p15:guide id="43" pos="2723">
          <p15:clr>
            <a:srgbClr val="E8E8E8"/>
          </p15:clr>
        </p15:guide>
        <p15:guide id="44" pos="2786">
          <p15:clr>
            <a:srgbClr val="E8E8E8"/>
          </p15:clr>
        </p15:guide>
        <p15:guide id="45" pos="2848">
          <p15:clr>
            <a:srgbClr val="E8E8E8"/>
          </p15:clr>
        </p15:guide>
        <p15:guide id="46" pos="2911">
          <p15:clr>
            <a:srgbClr val="E8E8E8"/>
          </p15:clr>
        </p15:guide>
        <p15:guide id="47" pos="2973">
          <p15:clr>
            <a:srgbClr val="E8E8E8"/>
          </p15:clr>
        </p15:guide>
        <p15:guide id="48" pos="3036">
          <p15:clr>
            <a:srgbClr val="E8E8E8"/>
          </p15:clr>
        </p15:guide>
        <p15:guide id="49" pos="3098">
          <p15:clr>
            <a:srgbClr val="E8E8E8"/>
          </p15:clr>
        </p15:guide>
        <p15:guide id="50" pos="3161">
          <p15:clr>
            <a:srgbClr val="E8E8E8"/>
          </p15:clr>
        </p15:guide>
        <p15:guide id="51" pos="3223">
          <p15:clr>
            <a:srgbClr val="E8E8E8"/>
          </p15:clr>
        </p15:guide>
        <p15:guide id="52" pos="3286">
          <p15:clr>
            <a:srgbClr val="E8E8E8"/>
          </p15:clr>
        </p15:guide>
        <p15:guide id="53" pos="3348">
          <p15:clr>
            <a:srgbClr val="E8E8E8"/>
          </p15:clr>
        </p15:guide>
        <p15:guide id="54" pos="3411">
          <p15:clr>
            <a:srgbClr val="E8E8E8"/>
          </p15:clr>
        </p15:guide>
        <p15:guide id="55" pos="3473">
          <p15:clr>
            <a:srgbClr val="E8E8E8"/>
          </p15:clr>
        </p15:guide>
        <p15:guide id="56" pos="3536">
          <p15:clr>
            <a:srgbClr val="E8E8E8"/>
          </p15:clr>
        </p15:guide>
        <p15:guide id="57" pos="3598">
          <p15:clr>
            <a:srgbClr val="E8E8E8"/>
          </p15:clr>
        </p15:guide>
        <p15:guide id="58" pos="3661">
          <p15:clr>
            <a:srgbClr val="E8E8E8"/>
          </p15:clr>
        </p15:guide>
        <p15:guide id="59" pos="3723">
          <p15:clr>
            <a:srgbClr val="E8E8E8"/>
          </p15:clr>
        </p15:guide>
        <p15:guide id="60" pos="3786">
          <p15:clr>
            <a:srgbClr val="E8E8E8"/>
          </p15:clr>
        </p15:guide>
        <p15:guide id="61" pos="3848">
          <p15:clr>
            <a:srgbClr val="E8E8E8"/>
          </p15:clr>
        </p15:guide>
        <p15:guide id="62" pos="3911">
          <p15:clr>
            <a:srgbClr val="E8E8E8"/>
          </p15:clr>
        </p15:guide>
        <p15:guide id="63" pos="3973">
          <p15:clr>
            <a:srgbClr val="E8E8E8"/>
          </p15:clr>
        </p15:guide>
        <p15:guide id="64" pos="4036">
          <p15:clr>
            <a:srgbClr val="E8E8E8"/>
          </p15:clr>
        </p15:guide>
        <p15:guide id="65" pos="4098">
          <p15:clr>
            <a:srgbClr val="E8E8E8"/>
          </p15:clr>
        </p15:guide>
        <p15:guide id="66" pos="4161">
          <p15:clr>
            <a:srgbClr val="E8E8E8"/>
          </p15:clr>
        </p15:guide>
        <p15:guide id="67" pos="4223">
          <p15:clr>
            <a:srgbClr val="E8E8E8"/>
          </p15:clr>
        </p15:guide>
        <p15:guide id="68" pos="4286">
          <p15:clr>
            <a:srgbClr val="E8E8E8"/>
          </p15:clr>
        </p15:guide>
        <p15:guide id="69" pos="4348">
          <p15:clr>
            <a:srgbClr val="E8E8E8"/>
          </p15:clr>
        </p15:guide>
        <p15:guide id="70" pos="4411">
          <p15:clr>
            <a:srgbClr val="E8E8E8"/>
          </p15:clr>
        </p15:guide>
        <p15:guide id="71" pos="4473">
          <p15:clr>
            <a:srgbClr val="E8E8E8"/>
          </p15:clr>
        </p15:guide>
        <p15:guide id="72" pos="4536">
          <p15:clr>
            <a:srgbClr val="E8E8E8"/>
          </p15:clr>
        </p15:guide>
        <p15:guide id="73" pos="4598">
          <p15:clr>
            <a:srgbClr val="E8E8E8"/>
          </p15:clr>
        </p15:guide>
        <p15:guide id="74" pos="4661">
          <p15:clr>
            <a:srgbClr val="E8E8E8"/>
          </p15:clr>
        </p15:guide>
        <p15:guide id="75" pos="4723">
          <p15:clr>
            <a:srgbClr val="E8E8E8"/>
          </p15:clr>
        </p15:guide>
        <p15:guide id="76" pos="4786">
          <p15:clr>
            <a:srgbClr val="E8E8E8"/>
          </p15:clr>
        </p15:guide>
        <p15:guide id="77" pos="4848">
          <p15:clr>
            <a:srgbClr val="E8E8E8"/>
          </p15:clr>
        </p15:guide>
        <p15:guide id="78" pos="4911">
          <p15:clr>
            <a:srgbClr val="E8E8E8"/>
          </p15:clr>
        </p15:guide>
        <p15:guide id="79" pos="4973">
          <p15:clr>
            <a:srgbClr val="E8E8E8"/>
          </p15:clr>
        </p15:guide>
        <p15:guide id="80" pos="5036">
          <p15:clr>
            <a:srgbClr val="E8E8E8"/>
          </p15:clr>
        </p15:guide>
        <p15:guide id="81" pos="5098">
          <p15:clr>
            <a:srgbClr val="E8E8E8"/>
          </p15:clr>
        </p15:guide>
        <p15:guide id="82" pos="5161">
          <p15:clr>
            <a:srgbClr val="E8E8E8"/>
          </p15:clr>
        </p15:guide>
        <p15:guide id="83" pos="5223">
          <p15:clr>
            <a:srgbClr val="E8E8E8"/>
          </p15:clr>
        </p15:guide>
        <p15:guide id="84" pos="5286">
          <p15:clr>
            <a:srgbClr val="E8E8E8"/>
          </p15:clr>
        </p15:guide>
        <p15:guide id="85" pos="5348">
          <p15:clr>
            <a:srgbClr val="E8E8E8"/>
          </p15:clr>
        </p15:guide>
        <p15:guide id="86" pos="5411">
          <p15:clr>
            <a:srgbClr val="E8E8E8"/>
          </p15:clr>
        </p15:guide>
        <p15:guide id="87" pos="5473">
          <p15:clr>
            <a:srgbClr val="E8E8E8"/>
          </p15:clr>
        </p15:guide>
        <p15:guide id="88" pos="5536">
          <p15:clr>
            <a:srgbClr val="E8E8E8"/>
          </p15:clr>
        </p15:guide>
        <p15:guide id="89" orient="horz">
          <p15:clr>
            <a:srgbClr val="E8E8E8"/>
          </p15:clr>
        </p15:guide>
        <p15:guide id="90" orient="horz" pos="3240">
          <p15:clr>
            <a:srgbClr val="E8E8E8"/>
          </p15:clr>
        </p15:guide>
        <p15:guide id="91" orient="horz" pos="224">
          <p15:clr>
            <a:srgbClr val="E8E8E8"/>
          </p15:clr>
        </p15:guide>
        <p15:guide id="92" orient="horz" pos="288">
          <p15:clr>
            <a:srgbClr val="E8E8E8"/>
          </p15:clr>
        </p15:guide>
        <p15:guide id="93" orient="horz" pos="353">
          <p15:clr>
            <a:srgbClr val="E8E8E8"/>
          </p15:clr>
        </p15:guide>
        <p15:guide id="94" orient="horz" pos="418">
          <p15:clr>
            <a:srgbClr val="E8E8E8"/>
          </p15:clr>
        </p15:guide>
        <p15:guide id="95" orient="horz" pos="483">
          <p15:clr>
            <a:srgbClr val="E8E8E8"/>
          </p15:clr>
        </p15:guide>
        <p15:guide id="96" orient="horz" pos="548">
          <p15:clr>
            <a:srgbClr val="E8E8E8"/>
          </p15:clr>
        </p15:guide>
        <p15:guide id="97" orient="horz" pos="613">
          <p15:clr>
            <a:srgbClr val="E8E8E8"/>
          </p15:clr>
        </p15:guide>
        <p15:guide id="98" orient="horz" pos="678">
          <p15:clr>
            <a:srgbClr val="E8E8E8"/>
          </p15:clr>
        </p15:guide>
        <p15:guide id="99" orient="horz" pos="743">
          <p15:clr>
            <a:srgbClr val="E8E8E8"/>
          </p15:clr>
        </p15:guide>
        <p15:guide id="100" orient="horz" pos="808">
          <p15:clr>
            <a:srgbClr val="E8E8E8"/>
          </p15:clr>
        </p15:guide>
        <p15:guide id="101" orient="horz" pos="873">
          <p15:clr>
            <a:srgbClr val="E8E8E8"/>
          </p15:clr>
        </p15:guide>
        <p15:guide id="102" orient="horz" pos="938">
          <p15:clr>
            <a:srgbClr val="E8E8E8"/>
          </p15:clr>
        </p15:guide>
        <p15:guide id="103" orient="horz" pos="1003">
          <p15:clr>
            <a:srgbClr val="E8E8E8"/>
          </p15:clr>
        </p15:guide>
        <p15:guide id="104" orient="horz" pos="1068">
          <p15:clr>
            <a:srgbClr val="E8E8E8"/>
          </p15:clr>
        </p15:guide>
        <p15:guide id="105" orient="horz" pos="1133">
          <p15:clr>
            <a:srgbClr val="E8E8E8"/>
          </p15:clr>
        </p15:guide>
        <p15:guide id="106" orient="horz" pos="1197">
          <p15:clr>
            <a:srgbClr val="E8E8E8"/>
          </p15:clr>
        </p15:guide>
        <p15:guide id="107" orient="horz" pos="1262">
          <p15:clr>
            <a:srgbClr val="E8E8E8"/>
          </p15:clr>
        </p15:guide>
        <p15:guide id="108" orient="horz" pos="1327">
          <p15:clr>
            <a:srgbClr val="E8E8E8"/>
          </p15:clr>
        </p15:guide>
        <p15:guide id="109" orient="horz" pos="1392">
          <p15:clr>
            <a:srgbClr val="E8E8E8"/>
          </p15:clr>
        </p15:guide>
        <p15:guide id="110" orient="horz" pos="1457">
          <p15:clr>
            <a:srgbClr val="E8E8E8"/>
          </p15:clr>
        </p15:guide>
        <p15:guide id="111" orient="horz" pos="1522">
          <p15:clr>
            <a:srgbClr val="E8E8E8"/>
          </p15:clr>
        </p15:guide>
        <p15:guide id="112" orient="horz" pos="1587">
          <p15:clr>
            <a:srgbClr val="E8E8E8"/>
          </p15:clr>
        </p15:guide>
        <p15:guide id="113" orient="horz" pos="1652">
          <p15:clr>
            <a:srgbClr val="E8E8E8"/>
          </p15:clr>
        </p15:guide>
        <p15:guide id="114" orient="horz" pos="1717">
          <p15:clr>
            <a:srgbClr val="E8E8E8"/>
          </p15:clr>
        </p15:guide>
        <p15:guide id="115" orient="horz" pos="1782">
          <p15:clr>
            <a:srgbClr val="E8E8E8"/>
          </p15:clr>
        </p15:guide>
        <p15:guide id="116" orient="horz" pos="1847">
          <p15:clr>
            <a:srgbClr val="E8E8E8"/>
          </p15:clr>
        </p15:guide>
        <p15:guide id="117" orient="horz" pos="1912">
          <p15:clr>
            <a:srgbClr val="E8E8E8"/>
          </p15:clr>
        </p15:guide>
        <p15:guide id="118" orient="horz" pos="1977">
          <p15:clr>
            <a:srgbClr val="E8E8E8"/>
          </p15:clr>
        </p15:guide>
        <p15:guide id="119" orient="horz" pos="2042">
          <p15:clr>
            <a:srgbClr val="E8E8E8"/>
          </p15:clr>
        </p15:guide>
        <p15:guide id="120" orient="horz" pos="2106">
          <p15:clr>
            <a:srgbClr val="E8E8E8"/>
          </p15:clr>
        </p15:guide>
        <p15:guide id="121" orient="horz" pos="2171">
          <p15:clr>
            <a:srgbClr val="E8E8E8"/>
          </p15:clr>
        </p15:guide>
        <p15:guide id="122" orient="horz" pos="2236">
          <p15:clr>
            <a:srgbClr val="E8E8E8"/>
          </p15:clr>
        </p15:guide>
        <p15:guide id="123" orient="horz" pos="2301">
          <p15:clr>
            <a:srgbClr val="E8E8E8"/>
          </p15:clr>
        </p15:guide>
        <p15:guide id="124" orient="horz" pos="2366">
          <p15:clr>
            <a:srgbClr val="E8E8E8"/>
          </p15:clr>
        </p15:guide>
        <p15:guide id="125" orient="horz" pos="2431">
          <p15:clr>
            <a:srgbClr val="E8E8E8"/>
          </p15:clr>
        </p15:guide>
        <p15:guide id="126" orient="horz" pos="2496">
          <p15:clr>
            <a:srgbClr val="E8E8E8"/>
          </p15:clr>
        </p15:guide>
        <p15:guide id="127" orient="horz" pos="2561">
          <p15:clr>
            <a:srgbClr val="E8E8E8"/>
          </p15:clr>
        </p15:guide>
        <p15:guide id="128" orient="horz" pos="2626">
          <p15:clr>
            <a:srgbClr val="E8E8E8"/>
          </p15:clr>
        </p15:guide>
        <p15:guide id="129" orient="horz" pos="2691">
          <p15:clr>
            <a:srgbClr val="E8E8E8"/>
          </p15:clr>
        </p15:guide>
        <p15:guide id="130" orient="horz" pos="2756">
          <p15:clr>
            <a:srgbClr val="E8E8E8"/>
          </p15:clr>
        </p15:guide>
        <p15:guide id="131" orient="horz" pos="2821">
          <p15:clr>
            <a:srgbClr val="E8E8E8"/>
          </p15:clr>
        </p15:guide>
        <p15:guide id="132" orient="horz" pos="2886">
          <p15:clr>
            <a:srgbClr val="E8E8E8"/>
          </p15:clr>
        </p15:guide>
        <p15:guide id="133" orient="horz" pos="2951">
          <p15:clr>
            <a:srgbClr val="E8E8E8"/>
          </p15:clr>
        </p15:guide>
        <p15:guide id="134" orient="horz" pos="3015">
          <p15:clr>
            <a:srgbClr val="E8E8E8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.Фон">
  <p:cSld name="1.Фон">
    <p:bg>
      <p:bgPr>
        <a:solidFill>
          <a:schemeClr val="lt1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>
        <p15:guide id="1">
          <p15:clr>
            <a:srgbClr val="E8E8E8"/>
          </p15:clr>
        </p15:guide>
        <p15:guide id="2" pos="5760">
          <p15:clr>
            <a:srgbClr val="E8E8E8"/>
          </p15:clr>
        </p15:guide>
        <p15:guide id="3" pos="224">
          <p15:clr>
            <a:schemeClr val="accent5"/>
          </p15:clr>
        </p15:guide>
        <p15:guide id="4" pos="286">
          <p15:clr>
            <a:srgbClr val="E8E8E8"/>
          </p15:clr>
        </p15:guide>
        <p15:guide id="5" pos="348">
          <p15:clr>
            <a:srgbClr val="E8E8E8"/>
          </p15:clr>
        </p15:guide>
        <p15:guide id="6" pos="411">
          <p15:clr>
            <a:srgbClr val="E8E8E8"/>
          </p15:clr>
        </p15:guide>
        <p15:guide id="7" pos="473">
          <p15:clr>
            <a:srgbClr val="E8E8E8"/>
          </p15:clr>
        </p15:guide>
        <p15:guide id="8" pos="536">
          <p15:clr>
            <a:srgbClr val="E8E8E8"/>
          </p15:clr>
        </p15:guide>
        <p15:guide id="9" pos="598">
          <p15:clr>
            <a:srgbClr val="E8E8E8"/>
          </p15:clr>
        </p15:guide>
        <p15:guide id="10" pos="661">
          <p15:clr>
            <a:srgbClr val="E8E8E8"/>
          </p15:clr>
        </p15:guide>
        <p15:guide id="11" pos="723">
          <p15:clr>
            <a:srgbClr val="E8E8E8"/>
          </p15:clr>
        </p15:guide>
        <p15:guide id="12" pos="786">
          <p15:clr>
            <a:srgbClr val="E8E8E8"/>
          </p15:clr>
        </p15:guide>
        <p15:guide id="13" pos="848">
          <p15:clr>
            <a:srgbClr val="E8E8E8"/>
          </p15:clr>
        </p15:guide>
        <p15:guide id="14" pos="911">
          <p15:clr>
            <a:srgbClr val="E8E8E8"/>
          </p15:clr>
        </p15:guide>
        <p15:guide id="15" pos="973">
          <p15:clr>
            <a:srgbClr val="E8E8E8"/>
          </p15:clr>
        </p15:guide>
        <p15:guide id="16" pos="1036">
          <p15:clr>
            <a:srgbClr val="E8E8E8"/>
          </p15:clr>
        </p15:guide>
        <p15:guide id="17" pos="1098">
          <p15:clr>
            <a:srgbClr val="E8E8E8"/>
          </p15:clr>
        </p15:guide>
        <p15:guide id="18" pos="1161">
          <p15:clr>
            <a:srgbClr val="E8E8E8"/>
          </p15:clr>
        </p15:guide>
        <p15:guide id="19" pos="1223">
          <p15:clr>
            <a:srgbClr val="E8E8E8"/>
          </p15:clr>
        </p15:guide>
        <p15:guide id="20" pos="1286">
          <p15:clr>
            <a:srgbClr val="E8E8E8"/>
          </p15:clr>
        </p15:guide>
        <p15:guide id="21" pos="1348">
          <p15:clr>
            <a:srgbClr val="E8E8E8"/>
          </p15:clr>
        </p15:guide>
        <p15:guide id="22" pos="1411">
          <p15:clr>
            <a:srgbClr val="E8E8E8"/>
          </p15:clr>
        </p15:guide>
        <p15:guide id="23" pos="1473">
          <p15:clr>
            <a:srgbClr val="E8E8E8"/>
          </p15:clr>
        </p15:guide>
        <p15:guide id="24" pos="1536">
          <p15:clr>
            <a:srgbClr val="E8E8E8"/>
          </p15:clr>
        </p15:guide>
        <p15:guide id="25" pos="1598">
          <p15:clr>
            <a:srgbClr val="E8E8E8"/>
          </p15:clr>
        </p15:guide>
        <p15:guide id="26" pos="1661">
          <p15:clr>
            <a:srgbClr val="E8E8E8"/>
          </p15:clr>
        </p15:guide>
        <p15:guide id="27" pos="1723">
          <p15:clr>
            <a:srgbClr val="E8E8E8"/>
          </p15:clr>
        </p15:guide>
        <p15:guide id="28" pos="1786">
          <p15:clr>
            <a:srgbClr val="E8E8E8"/>
          </p15:clr>
        </p15:guide>
        <p15:guide id="29" pos="1848">
          <p15:clr>
            <a:srgbClr val="E8E8E8"/>
          </p15:clr>
        </p15:guide>
        <p15:guide id="30" pos="1911">
          <p15:clr>
            <a:srgbClr val="E8E8E8"/>
          </p15:clr>
        </p15:guide>
        <p15:guide id="31" pos="1973">
          <p15:clr>
            <a:srgbClr val="E8E8E8"/>
          </p15:clr>
        </p15:guide>
        <p15:guide id="32" pos="2036">
          <p15:clr>
            <a:srgbClr val="E8E8E8"/>
          </p15:clr>
        </p15:guide>
        <p15:guide id="33" pos="2098">
          <p15:clr>
            <a:srgbClr val="E8E8E8"/>
          </p15:clr>
        </p15:guide>
        <p15:guide id="34" pos="2161">
          <p15:clr>
            <a:srgbClr val="E8E8E8"/>
          </p15:clr>
        </p15:guide>
        <p15:guide id="35" pos="2223">
          <p15:clr>
            <a:srgbClr val="E8E8E8"/>
          </p15:clr>
        </p15:guide>
        <p15:guide id="36" pos="2286">
          <p15:clr>
            <a:srgbClr val="E8E8E8"/>
          </p15:clr>
        </p15:guide>
        <p15:guide id="37" pos="2348">
          <p15:clr>
            <a:srgbClr val="E8E8E8"/>
          </p15:clr>
        </p15:guide>
        <p15:guide id="38" pos="2411">
          <p15:clr>
            <a:srgbClr val="E8E8E8"/>
          </p15:clr>
        </p15:guide>
        <p15:guide id="39" pos="2473">
          <p15:clr>
            <a:srgbClr val="E8E8E8"/>
          </p15:clr>
        </p15:guide>
        <p15:guide id="40" pos="2536">
          <p15:clr>
            <a:srgbClr val="E8E8E8"/>
          </p15:clr>
        </p15:guide>
        <p15:guide id="41" pos="2598">
          <p15:clr>
            <a:srgbClr val="E8E8E8"/>
          </p15:clr>
        </p15:guide>
        <p15:guide id="42" pos="2661">
          <p15:clr>
            <a:srgbClr val="E8E8E8"/>
          </p15:clr>
        </p15:guide>
        <p15:guide id="43" pos="2723">
          <p15:clr>
            <a:srgbClr val="E8E8E8"/>
          </p15:clr>
        </p15:guide>
        <p15:guide id="44" pos="2786">
          <p15:clr>
            <a:srgbClr val="EAEAEA"/>
          </p15:clr>
        </p15:guide>
        <p15:guide id="45" pos="2848">
          <p15:clr>
            <a:srgbClr val="E8E8E8"/>
          </p15:clr>
        </p15:guide>
        <p15:guide id="46" pos="2911">
          <p15:clr>
            <a:srgbClr val="E8E8E8"/>
          </p15:clr>
        </p15:guide>
        <p15:guide id="47" pos="2973">
          <p15:clr>
            <a:srgbClr val="E8E8E8"/>
          </p15:clr>
        </p15:guide>
        <p15:guide id="48" pos="3036">
          <p15:clr>
            <a:srgbClr val="E8E8E8"/>
          </p15:clr>
        </p15:guide>
        <p15:guide id="49" pos="3098">
          <p15:clr>
            <a:srgbClr val="E8E8E8"/>
          </p15:clr>
        </p15:guide>
        <p15:guide id="50" pos="3161">
          <p15:clr>
            <a:srgbClr val="E8E8E8"/>
          </p15:clr>
        </p15:guide>
        <p15:guide id="51" pos="3223">
          <p15:clr>
            <a:srgbClr val="E8E8E8"/>
          </p15:clr>
        </p15:guide>
        <p15:guide id="52" pos="3286">
          <p15:clr>
            <a:srgbClr val="E8E8E8"/>
          </p15:clr>
        </p15:guide>
        <p15:guide id="53" pos="3348">
          <p15:clr>
            <a:srgbClr val="E8E8E8"/>
          </p15:clr>
        </p15:guide>
        <p15:guide id="54" pos="3411">
          <p15:clr>
            <a:srgbClr val="E8E8E8"/>
          </p15:clr>
        </p15:guide>
        <p15:guide id="55" pos="3473">
          <p15:clr>
            <a:srgbClr val="E8E8E8"/>
          </p15:clr>
        </p15:guide>
        <p15:guide id="56" pos="3536">
          <p15:clr>
            <a:srgbClr val="E8E8E8"/>
          </p15:clr>
        </p15:guide>
        <p15:guide id="57" pos="3598">
          <p15:clr>
            <a:srgbClr val="E8E8E8"/>
          </p15:clr>
        </p15:guide>
        <p15:guide id="58" pos="3661">
          <p15:clr>
            <a:srgbClr val="E8E8E8"/>
          </p15:clr>
        </p15:guide>
        <p15:guide id="59" pos="3723">
          <p15:clr>
            <a:srgbClr val="E8E8E8"/>
          </p15:clr>
        </p15:guide>
        <p15:guide id="60" pos="3786">
          <p15:clr>
            <a:srgbClr val="E8E8E8"/>
          </p15:clr>
        </p15:guide>
        <p15:guide id="61" pos="3848">
          <p15:clr>
            <a:srgbClr val="E8E8E8"/>
          </p15:clr>
        </p15:guide>
        <p15:guide id="62" pos="3911">
          <p15:clr>
            <a:srgbClr val="E8E8E8"/>
          </p15:clr>
        </p15:guide>
        <p15:guide id="63" pos="3973">
          <p15:clr>
            <a:srgbClr val="E8E8E8"/>
          </p15:clr>
        </p15:guide>
        <p15:guide id="64" pos="4036">
          <p15:clr>
            <a:srgbClr val="E8E8E8"/>
          </p15:clr>
        </p15:guide>
        <p15:guide id="65" pos="4098">
          <p15:clr>
            <a:srgbClr val="E8E8E8"/>
          </p15:clr>
        </p15:guide>
        <p15:guide id="66" pos="4161">
          <p15:clr>
            <a:srgbClr val="E8E8E8"/>
          </p15:clr>
        </p15:guide>
        <p15:guide id="67" pos="4223">
          <p15:clr>
            <a:srgbClr val="E8E8E8"/>
          </p15:clr>
        </p15:guide>
        <p15:guide id="68" pos="4286">
          <p15:clr>
            <a:srgbClr val="E8E8E8"/>
          </p15:clr>
        </p15:guide>
        <p15:guide id="69" pos="4348">
          <p15:clr>
            <a:srgbClr val="E8E8E8"/>
          </p15:clr>
        </p15:guide>
        <p15:guide id="70" pos="4411">
          <p15:clr>
            <a:srgbClr val="E8E8E8"/>
          </p15:clr>
        </p15:guide>
        <p15:guide id="71" pos="4473">
          <p15:clr>
            <a:srgbClr val="E8E8E8"/>
          </p15:clr>
        </p15:guide>
        <p15:guide id="72" pos="4536">
          <p15:clr>
            <a:srgbClr val="E8E8E8"/>
          </p15:clr>
        </p15:guide>
        <p15:guide id="73" pos="4598">
          <p15:clr>
            <a:srgbClr val="E8E8E8"/>
          </p15:clr>
        </p15:guide>
        <p15:guide id="74" pos="4661">
          <p15:clr>
            <a:srgbClr val="E8E8E8"/>
          </p15:clr>
        </p15:guide>
        <p15:guide id="75" pos="4723">
          <p15:clr>
            <a:srgbClr val="E8E8E8"/>
          </p15:clr>
        </p15:guide>
        <p15:guide id="76" pos="4786">
          <p15:clr>
            <a:srgbClr val="E8E8E8"/>
          </p15:clr>
        </p15:guide>
        <p15:guide id="77" pos="4848">
          <p15:clr>
            <a:srgbClr val="E8E8E8"/>
          </p15:clr>
        </p15:guide>
        <p15:guide id="78" pos="4911">
          <p15:clr>
            <a:srgbClr val="E8E8E8"/>
          </p15:clr>
        </p15:guide>
        <p15:guide id="79" pos="4973">
          <p15:clr>
            <a:srgbClr val="E8E8E8"/>
          </p15:clr>
        </p15:guide>
        <p15:guide id="80" pos="5036">
          <p15:clr>
            <a:srgbClr val="E8E8E8"/>
          </p15:clr>
        </p15:guide>
        <p15:guide id="81" pos="5098">
          <p15:clr>
            <a:srgbClr val="E8E8E8"/>
          </p15:clr>
        </p15:guide>
        <p15:guide id="82" pos="5161">
          <p15:clr>
            <a:srgbClr val="E8E8E8"/>
          </p15:clr>
        </p15:guide>
        <p15:guide id="83" pos="5223">
          <p15:clr>
            <a:srgbClr val="E8E8E8"/>
          </p15:clr>
        </p15:guide>
        <p15:guide id="84" pos="5286">
          <p15:clr>
            <a:srgbClr val="E8E8E8"/>
          </p15:clr>
        </p15:guide>
        <p15:guide id="85" pos="5348">
          <p15:clr>
            <a:srgbClr val="E8E8E8"/>
          </p15:clr>
        </p15:guide>
        <p15:guide id="86" pos="5411">
          <p15:clr>
            <a:srgbClr val="E8E8E8"/>
          </p15:clr>
        </p15:guide>
        <p15:guide id="87" pos="5473">
          <p15:clr>
            <a:srgbClr val="E8E8E8"/>
          </p15:clr>
        </p15:guide>
        <p15:guide id="88" pos="5536">
          <p15:clr>
            <a:schemeClr val="accent5"/>
          </p15:clr>
        </p15:guide>
        <p15:guide id="89" orient="horz">
          <p15:clr>
            <a:srgbClr val="E8E8E8"/>
          </p15:clr>
        </p15:guide>
        <p15:guide id="90" orient="horz" pos="3240">
          <p15:clr>
            <a:srgbClr val="E8E8E8"/>
          </p15:clr>
        </p15:guide>
        <p15:guide id="91" orient="horz" pos="224">
          <p15:clr>
            <a:schemeClr val="accent5"/>
          </p15:clr>
        </p15:guide>
        <p15:guide id="92" orient="horz" pos="288">
          <p15:clr>
            <a:srgbClr val="E8E8E8"/>
          </p15:clr>
        </p15:guide>
        <p15:guide id="93" orient="horz" pos="353">
          <p15:clr>
            <a:schemeClr val="accent1"/>
          </p15:clr>
        </p15:guide>
        <p15:guide id="94" orient="horz" pos="418">
          <p15:clr>
            <a:srgbClr val="E8E8E8"/>
          </p15:clr>
        </p15:guide>
        <p15:guide id="95" orient="horz" pos="483">
          <p15:clr>
            <a:srgbClr val="E8E8E8"/>
          </p15:clr>
        </p15:guide>
        <p15:guide id="96" orient="horz" pos="548">
          <p15:clr>
            <a:srgbClr val="E8E8E8"/>
          </p15:clr>
        </p15:guide>
        <p15:guide id="97" orient="horz" pos="613">
          <p15:clr>
            <a:srgbClr val="E8E8E8"/>
          </p15:clr>
        </p15:guide>
        <p15:guide id="98" orient="horz" pos="678">
          <p15:clr>
            <a:schemeClr val="accent1"/>
          </p15:clr>
        </p15:guide>
        <p15:guide id="99" orient="horz" pos="743">
          <p15:clr>
            <a:srgbClr val="E8E8E8"/>
          </p15:clr>
        </p15:guide>
        <p15:guide id="100" orient="horz" pos="808">
          <p15:clr>
            <a:srgbClr val="E8E8E8"/>
          </p15:clr>
        </p15:guide>
        <p15:guide id="101" orient="horz" pos="873">
          <p15:clr>
            <a:srgbClr val="E8E8E8"/>
          </p15:clr>
        </p15:guide>
        <p15:guide id="102" orient="horz" pos="938">
          <p15:clr>
            <a:schemeClr val="accent1"/>
          </p15:clr>
        </p15:guide>
        <p15:guide id="103" orient="horz" pos="1003">
          <p15:clr>
            <a:srgbClr val="E8E8E8"/>
          </p15:clr>
        </p15:guide>
        <p15:guide id="104" orient="horz" pos="1068">
          <p15:clr>
            <a:srgbClr val="E8E8E8"/>
          </p15:clr>
        </p15:guide>
        <p15:guide id="105" orient="horz" pos="1133">
          <p15:clr>
            <a:srgbClr val="E8E8E8"/>
          </p15:clr>
        </p15:guide>
        <p15:guide id="106" orient="horz" pos="1197">
          <p15:clr>
            <a:srgbClr val="E8E8E8"/>
          </p15:clr>
        </p15:guide>
        <p15:guide id="107" orient="horz" pos="1262">
          <p15:clr>
            <a:srgbClr val="E8E8E8"/>
          </p15:clr>
        </p15:guide>
        <p15:guide id="108" orient="horz" pos="1327">
          <p15:clr>
            <a:srgbClr val="E8E8E8"/>
          </p15:clr>
        </p15:guide>
        <p15:guide id="109" orient="horz" pos="1392">
          <p15:clr>
            <a:srgbClr val="E8E8E8"/>
          </p15:clr>
        </p15:guide>
        <p15:guide id="110" orient="horz" pos="1457">
          <p15:clr>
            <a:srgbClr val="E8E8E8"/>
          </p15:clr>
        </p15:guide>
        <p15:guide id="111" orient="horz" pos="1522">
          <p15:clr>
            <a:srgbClr val="EAEAEA"/>
          </p15:clr>
        </p15:guide>
        <p15:guide id="112" orient="horz" pos="1587">
          <p15:clr>
            <a:srgbClr val="E8E8E8"/>
          </p15:clr>
        </p15:guide>
        <p15:guide id="113" orient="horz" pos="1652">
          <p15:clr>
            <a:srgbClr val="E8E8E8"/>
          </p15:clr>
        </p15:guide>
        <p15:guide id="114" orient="horz" pos="1717">
          <p15:clr>
            <a:srgbClr val="E8E8E8"/>
          </p15:clr>
        </p15:guide>
        <p15:guide id="115" orient="horz" pos="1782">
          <p15:clr>
            <a:srgbClr val="E8E8E8"/>
          </p15:clr>
        </p15:guide>
        <p15:guide id="116" orient="horz" pos="1847">
          <p15:clr>
            <a:srgbClr val="E8E8E8"/>
          </p15:clr>
        </p15:guide>
        <p15:guide id="117" orient="horz" pos="1912">
          <p15:clr>
            <a:srgbClr val="E8E8E8"/>
          </p15:clr>
        </p15:guide>
        <p15:guide id="118" orient="horz" pos="1977">
          <p15:clr>
            <a:srgbClr val="E8E8E8"/>
          </p15:clr>
        </p15:guide>
        <p15:guide id="119" orient="horz" pos="2042">
          <p15:clr>
            <a:srgbClr val="E8E8E8"/>
          </p15:clr>
        </p15:guide>
        <p15:guide id="120" orient="horz" pos="2106">
          <p15:clr>
            <a:srgbClr val="E8E8E8"/>
          </p15:clr>
        </p15:guide>
        <p15:guide id="121" orient="horz" pos="2171">
          <p15:clr>
            <a:srgbClr val="E8E8E8"/>
          </p15:clr>
        </p15:guide>
        <p15:guide id="122" orient="horz" pos="2236">
          <p15:clr>
            <a:srgbClr val="E8E8E8"/>
          </p15:clr>
        </p15:guide>
        <p15:guide id="123" orient="horz" pos="2301">
          <p15:clr>
            <a:srgbClr val="E8E8E8"/>
          </p15:clr>
        </p15:guide>
        <p15:guide id="124" orient="horz" pos="2366">
          <p15:clr>
            <a:srgbClr val="E8E8E8"/>
          </p15:clr>
        </p15:guide>
        <p15:guide id="125" orient="horz" pos="2431">
          <p15:clr>
            <a:srgbClr val="E8E8E8"/>
          </p15:clr>
        </p15:guide>
        <p15:guide id="126" orient="horz" pos="2496">
          <p15:clr>
            <a:srgbClr val="E8E8E8"/>
          </p15:clr>
        </p15:guide>
        <p15:guide id="127" orient="horz" pos="2561">
          <p15:clr>
            <a:srgbClr val="E8E8E8"/>
          </p15:clr>
        </p15:guide>
        <p15:guide id="128" orient="horz" pos="2626">
          <p15:clr>
            <a:srgbClr val="E8E8E8"/>
          </p15:clr>
        </p15:guide>
        <p15:guide id="129" orient="horz" pos="2691">
          <p15:clr>
            <a:srgbClr val="E8E8E8"/>
          </p15:clr>
        </p15:guide>
        <p15:guide id="130" orient="horz" pos="2756">
          <p15:clr>
            <a:srgbClr val="E8E8E8"/>
          </p15:clr>
        </p15:guide>
        <p15:guide id="131" orient="horz" pos="2821">
          <p15:clr>
            <a:srgbClr val="E8E8E8"/>
          </p15:clr>
        </p15:guide>
        <p15:guide id="132" orient="horz" pos="2886">
          <p15:clr>
            <a:srgbClr val="E8E8E8"/>
          </p15:clr>
        </p15:guide>
        <p15:guide id="133" orient="horz" pos="2951">
          <p15:clr>
            <a:srgbClr val="E8E8E8"/>
          </p15:clr>
        </p15:guide>
        <p15:guide id="134" orient="horz" pos="3015">
          <p15:clr>
            <a:schemeClr val="accent5"/>
          </p15:clr>
        </p15:guide>
        <p15:guide id="135" orient="horz" pos="1616">
          <p15:clr>
            <a:srgbClr val="C4C4C4"/>
          </p15:clr>
        </p15:guide>
        <p15:guide id="136" pos="2880">
          <p15:clr>
            <a:srgbClr val="C4C4C4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. Фон dark">
  <p:cSld name="11. Фон dark">
    <p:bg>
      <p:bgPr>
        <a:solidFill>
          <a:schemeClr val="lt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>
        <p15:guide id="1">
          <p15:clr>
            <a:srgbClr val="383838"/>
          </p15:clr>
        </p15:guide>
        <p15:guide id="2" pos="5760">
          <p15:clr>
            <a:srgbClr val="383838"/>
          </p15:clr>
        </p15:guide>
        <p15:guide id="3" pos="224">
          <p15:clr>
            <a:srgbClr val="999999"/>
          </p15:clr>
        </p15:guide>
        <p15:guide id="4" pos="286">
          <p15:clr>
            <a:srgbClr val="383838"/>
          </p15:clr>
        </p15:guide>
        <p15:guide id="5" pos="348">
          <p15:clr>
            <a:srgbClr val="383838"/>
          </p15:clr>
        </p15:guide>
        <p15:guide id="6" pos="411">
          <p15:clr>
            <a:srgbClr val="383838"/>
          </p15:clr>
        </p15:guide>
        <p15:guide id="7" pos="473">
          <p15:clr>
            <a:srgbClr val="383838"/>
          </p15:clr>
        </p15:guide>
        <p15:guide id="8" pos="536">
          <p15:clr>
            <a:srgbClr val="383838"/>
          </p15:clr>
        </p15:guide>
        <p15:guide id="9" pos="598">
          <p15:clr>
            <a:srgbClr val="383838"/>
          </p15:clr>
        </p15:guide>
        <p15:guide id="10" pos="661">
          <p15:clr>
            <a:srgbClr val="383838"/>
          </p15:clr>
        </p15:guide>
        <p15:guide id="11" pos="723">
          <p15:clr>
            <a:srgbClr val="383838"/>
          </p15:clr>
        </p15:guide>
        <p15:guide id="12" pos="786">
          <p15:clr>
            <a:srgbClr val="383838"/>
          </p15:clr>
        </p15:guide>
        <p15:guide id="13" pos="848">
          <p15:clr>
            <a:srgbClr val="383838"/>
          </p15:clr>
        </p15:guide>
        <p15:guide id="14" pos="911">
          <p15:clr>
            <a:srgbClr val="383838"/>
          </p15:clr>
        </p15:guide>
        <p15:guide id="15" pos="973">
          <p15:clr>
            <a:srgbClr val="383838"/>
          </p15:clr>
        </p15:guide>
        <p15:guide id="16" pos="1036">
          <p15:clr>
            <a:srgbClr val="383838"/>
          </p15:clr>
        </p15:guide>
        <p15:guide id="17" pos="1098">
          <p15:clr>
            <a:srgbClr val="383838"/>
          </p15:clr>
        </p15:guide>
        <p15:guide id="18" pos="1161">
          <p15:clr>
            <a:srgbClr val="383838"/>
          </p15:clr>
        </p15:guide>
        <p15:guide id="19" pos="1223">
          <p15:clr>
            <a:srgbClr val="383838"/>
          </p15:clr>
        </p15:guide>
        <p15:guide id="20" pos="1286">
          <p15:clr>
            <a:srgbClr val="383838"/>
          </p15:clr>
        </p15:guide>
        <p15:guide id="21" pos="1348">
          <p15:clr>
            <a:srgbClr val="383838"/>
          </p15:clr>
        </p15:guide>
        <p15:guide id="22" pos="1411">
          <p15:clr>
            <a:srgbClr val="383838"/>
          </p15:clr>
        </p15:guide>
        <p15:guide id="23" pos="1473">
          <p15:clr>
            <a:srgbClr val="383838"/>
          </p15:clr>
        </p15:guide>
        <p15:guide id="24" pos="1536">
          <p15:clr>
            <a:srgbClr val="383838"/>
          </p15:clr>
        </p15:guide>
        <p15:guide id="25" pos="1598">
          <p15:clr>
            <a:srgbClr val="383838"/>
          </p15:clr>
        </p15:guide>
        <p15:guide id="26" pos="1661">
          <p15:clr>
            <a:srgbClr val="383838"/>
          </p15:clr>
        </p15:guide>
        <p15:guide id="27" pos="1723">
          <p15:clr>
            <a:srgbClr val="383838"/>
          </p15:clr>
        </p15:guide>
        <p15:guide id="28" pos="1786">
          <p15:clr>
            <a:srgbClr val="383838"/>
          </p15:clr>
        </p15:guide>
        <p15:guide id="29" pos="1848">
          <p15:clr>
            <a:srgbClr val="383838"/>
          </p15:clr>
        </p15:guide>
        <p15:guide id="30" pos="1911">
          <p15:clr>
            <a:srgbClr val="383838"/>
          </p15:clr>
        </p15:guide>
        <p15:guide id="31" pos="1973">
          <p15:clr>
            <a:srgbClr val="383838"/>
          </p15:clr>
        </p15:guide>
        <p15:guide id="32" pos="2036">
          <p15:clr>
            <a:srgbClr val="383838"/>
          </p15:clr>
        </p15:guide>
        <p15:guide id="33" pos="2098">
          <p15:clr>
            <a:srgbClr val="383838"/>
          </p15:clr>
        </p15:guide>
        <p15:guide id="34" pos="2161">
          <p15:clr>
            <a:srgbClr val="383838"/>
          </p15:clr>
        </p15:guide>
        <p15:guide id="35" pos="2223">
          <p15:clr>
            <a:srgbClr val="383838"/>
          </p15:clr>
        </p15:guide>
        <p15:guide id="36" pos="2286">
          <p15:clr>
            <a:srgbClr val="383838"/>
          </p15:clr>
        </p15:guide>
        <p15:guide id="37" pos="2348">
          <p15:clr>
            <a:srgbClr val="383838"/>
          </p15:clr>
        </p15:guide>
        <p15:guide id="38" pos="2411">
          <p15:clr>
            <a:srgbClr val="383838"/>
          </p15:clr>
        </p15:guide>
        <p15:guide id="39" pos="2473">
          <p15:clr>
            <a:srgbClr val="383838"/>
          </p15:clr>
        </p15:guide>
        <p15:guide id="40" pos="2536">
          <p15:clr>
            <a:srgbClr val="383838"/>
          </p15:clr>
        </p15:guide>
        <p15:guide id="41" pos="2598">
          <p15:clr>
            <a:srgbClr val="383838"/>
          </p15:clr>
        </p15:guide>
        <p15:guide id="42" pos="2661">
          <p15:clr>
            <a:srgbClr val="383838"/>
          </p15:clr>
        </p15:guide>
        <p15:guide id="43" pos="2723">
          <p15:clr>
            <a:srgbClr val="383838"/>
          </p15:clr>
        </p15:guide>
        <p15:guide id="44" pos="2786">
          <p15:clr>
            <a:srgbClr val="383838"/>
          </p15:clr>
        </p15:guide>
        <p15:guide id="45" pos="2848">
          <p15:clr>
            <a:srgbClr val="383838"/>
          </p15:clr>
        </p15:guide>
        <p15:guide id="46" pos="2911">
          <p15:clr>
            <a:srgbClr val="383838"/>
          </p15:clr>
        </p15:guide>
        <p15:guide id="47" pos="2973">
          <p15:clr>
            <a:srgbClr val="383838"/>
          </p15:clr>
        </p15:guide>
        <p15:guide id="48" pos="3036">
          <p15:clr>
            <a:srgbClr val="383838"/>
          </p15:clr>
        </p15:guide>
        <p15:guide id="49" pos="3098">
          <p15:clr>
            <a:srgbClr val="383838"/>
          </p15:clr>
        </p15:guide>
        <p15:guide id="50" pos="3161">
          <p15:clr>
            <a:srgbClr val="383838"/>
          </p15:clr>
        </p15:guide>
        <p15:guide id="51" pos="3223">
          <p15:clr>
            <a:srgbClr val="383838"/>
          </p15:clr>
        </p15:guide>
        <p15:guide id="52" pos="3286">
          <p15:clr>
            <a:srgbClr val="383838"/>
          </p15:clr>
        </p15:guide>
        <p15:guide id="53" pos="3348">
          <p15:clr>
            <a:srgbClr val="383838"/>
          </p15:clr>
        </p15:guide>
        <p15:guide id="54" pos="3411">
          <p15:clr>
            <a:srgbClr val="383838"/>
          </p15:clr>
        </p15:guide>
        <p15:guide id="55" pos="3473">
          <p15:clr>
            <a:srgbClr val="383838"/>
          </p15:clr>
        </p15:guide>
        <p15:guide id="56" pos="3536">
          <p15:clr>
            <a:srgbClr val="383838"/>
          </p15:clr>
        </p15:guide>
        <p15:guide id="57" pos="3598">
          <p15:clr>
            <a:srgbClr val="383838"/>
          </p15:clr>
        </p15:guide>
        <p15:guide id="58" pos="3661">
          <p15:clr>
            <a:srgbClr val="383838"/>
          </p15:clr>
        </p15:guide>
        <p15:guide id="59" pos="3723">
          <p15:clr>
            <a:srgbClr val="383838"/>
          </p15:clr>
        </p15:guide>
        <p15:guide id="60" pos="3786">
          <p15:clr>
            <a:srgbClr val="383838"/>
          </p15:clr>
        </p15:guide>
        <p15:guide id="61" pos="3848">
          <p15:clr>
            <a:srgbClr val="383838"/>
          </p15:clr>
        </p15:guide>
        <p15:guide id="62" pos="3911">
          <p15:clr>
            <a:srgbClr val="383838"/>
          </p15:clr>
        </p15:guide>
        <p15:guide id="63" pos="3973">
          <p15:clr>
            <a:srgbClr val="383838"/>
          </p15:clr>
        </p15:guide>
        <p15:guide id="64" pos="4036">
          <p15:clr>
            <a:srgbClr val="383838"/>
          </p15:clr>
        </p15:guide>
        <p15:guide id="65" pos="4098">
          <p15:clr>
            <a:srgbClr val="383838"/>
          </p15:clr>
        </p15:guide>
        <p15:guide id="66" pos="4161">
          <p15:clr>
            <a:srgbClr val="383838"/>
          </p15:clr>
        </p15:guide>
        <p15:guide id="67" pos="4223">
          <p15:clr>
            <a:srgbClr val="383838"/>
          </p15:clr>
        </p15:guide>
        <p15:guide id="68" pos="4286">
          <p15:clr>
            <a:srgbClr val="383838"/>
          </p15:clr>
        </p15:guide>
        <p15:guide id="69" pos="4348">
          <p15:clr>
            <a:srgbClr val="383838"/>
          </p15:clr>
        </p15:guide>
        <p15:guide id="70" pos="4411">
          <p15:clr>
            <a:srgbClr val="383838"/>
          </p15:clr>
        </p15:guide>
        <p15:guide id="71" pos="4473">
          <p15:clr>
            <a:srgbClr val="383838"/>
          </p15:clr>
        </p15:guide>
        <p15:guide id="72" pos="4536">
          <p15:clr>
            <a:srgbClr val="383838"/>
          </p15:clr>
        </p15:guide>
        <p15:guide id="73" pos="4598">
          <p15:clr>
            <a:srgbClr val="383838"/>
          </p15:clr>
        </p15:guide>
        <p15:guide id="74" pos="4661">
          <p15:clr>
            <a:srgbClr val="383838"/>
          </p15:clr>
        </p15:guide>
        <p15:guide id="75" pos="4723">
          <p15:clr>
            <a:srgbClr val="383838"/>
          </p15:clr>
        </p15:guide>
        <p15:guide id="76" pos="4786">
          <p15:clr>
            <a:srgbClr val="383838"/>
          </p15:clr>
        </p15:guide>
        <p15:guide id="77" pos="4848">
          <p15:clr>
            <a:srgbClr val="383838"/>
          </p15:clr>
        </p15:guide>
        <p15:guide id="78" pos="4911">
          <p15:clr>
            <a:srgbClr val="383838"/>
          </p15:clr>
        </p15:guide>
        <p15:guide id="79" pos="4973">
          <p15:clr>
            <a:srgbClr val="383838"/>
          </p15:clr>
        </p15:guide>
        <p15:guide id="80" pos="5036">
          <p15:clr>
            <a:srgbClr val="383838"/>
          </p15:clr>
        </p15:guide>
        <p15:guide id="81" pos="5098">
          <p15:clr>
            <a:srgbClr val="383838"/>
          </p15:clr>
        </p15:guide>
        <p15:guide id="82" pos="5161">
          <p15:clr>
            <a:srgbClr val="383838"/>
          </p15:clr>
        </p15:guide>
        <p15:guide id="83" pos="5223">
          <p15:clr>
            <a:srgbClr val="383838"/>
          </p15:clr>
        </p15:guide>
        <p15:guide id="84" pos="5286">
          <p15:clr>
            <a:srgbClr val="383838"/>
          </p15:clr>
        </p15:guide>
        <p15:guide id="85" pos="5348">
          <p15:clr>
            <a:srgbClr val="383838"/>
          </p15:clr>
        </p15:guide>
        <p15:guide id="86" pos="5411">
          <p15:clr>
            <a:srgbClr val="383838"/>
          </p15:clr>
        </p15:guide>
        <p15:guide id="87" pos="5473">
          <p15:clr>
            <a:srgbClr val="383838"/>
          </p15:clr>
        </p15:guide>
        <p15:guide id="88" pos="5536">
          <p15:clr>
            <a:srgbClr val="999999"/>
          </p15:clr>
        </p15:guide>
        <p15:guide id="89" orient="horz">
          <p15:clr>
            <a:srgbClr val="383838"/>
          </p15:clr>
        </p15:guide>
        <p15:guide id="90" orient="horz" pos="3240">
          <p15:clr>
            <a:srgbClr val="383838"/>
          </p15:clr>
        </p15:guide>
        <p15:guide id="91" orient="horz" pos="224">
          <p15:clr>
            <a:srgbClr val="999999"/>
          </p15:clr>
        </p15:guide>
        <p15:guide id="92" orient="horz" pos="288">
          <p15:clr>
            <a:srgbClr val="383838"/>
          </p15:clr>
        </p15:guide>
        <p15:guide id="93" orient="horz" pos="353">
          <p15:clr>
            <a:srgbClr val="999999"/>
          </p15:clr>
        </p15:guide>
        <p15:guide id="94" orient="horz" pos="418">
          <p15:clr>
            <a:srgbClr val="383838"/>
          </p15:clr>
        </p15:guide>
        <p15:guide id="95" orient="horz" pos="483">
          <p15:clr>
            <a:srgbClr val="383838"/>
          </p15:clr>
        </p15:guide>
        <p15:guide id="96" orient="horz" pos="548">
          <p15:clr>
            <a:srgbClr val="383838"/>
          </p15:clr>
        </p15:guide>
        <p15:guide id="97" orient="horz" pos="613">
          <p15:clr>
            <a:srgbClr val="383838"/>
          </p15:clr>
        </p15:guide>
        <p15:guide id="98" orient="horz" pos="678">
          <p15:clr>
            <a:srgbClr val="999999"/>
          </p15:clr>
        </p15:guide>
        <p15:guide id="99" orient="horz" pos="743">
          <p15:clr>
            <a:srgbClr val="383838"/>
          </p15:clr>
        </p15:guide>
        <p15:guide id="100" orient="horz" pos="808">
          <p15:clr>
            <a:srgbClr val="383838"/>
          </p15:clr>
        </p15:guide>
        <p15:guide id="101" orient="horz" pos="873">
          <p15:clr>
            <a:srgbClr val="383838"/>
          </p15:clr>
        </p15:guide>
        <p15:guide id="102" orient="horz" pos="938">
          <p15:clr>
            <a:srgbClr val="999999"/>
          </p15:clr>
        </p15:guide>
        <p15:guide id="103" orient="horz" pos="1003">
          <p15:clr>
            <a:srgbClr val="383838"/>
          </p15:clr>
        </p15:guide>
        <p15:guide id="104" orient="horz" pos="1068">
          <p15:clr>
            <a:srgbClr val="383838"/>
          </p15:clr>
        </p15:guide>
        <p15:guide id="105" orient="horz" pos="1133">
          <p15:clr>
            <a:srgbClr val="383838"/>
          </p15:clr>
        </p15:guide>
        <p15:guide id="106" orient="horz" pos="1197">
          <p15:clr>
            <a:srgbClr val="383838"/>
          </p15:clr>
        </p15:guide>
        <p15:guide id="107" orient="horz" pos="1257">
          <p15:clr>
            <a:srgbClr val="383838"/>
          </p15:clr>
        </p15:guide>
        <p15:guide id="108" orient="horz" pos="1327">
          <p15:clr>
            <a:srgbClr val="383838"/>
          </p15:clr>
        </p15:guide>
        <p15:guide id="109" orient="horz" pos="1392">
          <p15:clr>
            <a:srgbClr val="383838"/>
          </p15:clr>
        </p15:guide>
        <p15:guide id="110" orient="horz" pos="1457">
          <p15:clr>
            <a:srgbClr val="383838"/>
          </p15:clr>
        </p15:guide>
        <p15:guide id="111" orient="horz" pos="1522">
          <p15:clr>
            <a:srgbClr val="383838"/>
          </p15:clr>
        </p15:guide>
        <p15:guide id="112" orient="horz" pos="1587">
          <p15:clr>
            <a:srgbClr val="383838"/>
          </p15:clr>
        </p15:guide>
        <p15:guide id="113" orient="horz" pos="1652">
          <p15:clr>
            <a:srgbClr val="383838"/>
          </p15:clr>
        </p15:guide>
        <p15:guide id="114" orient="horz" pos="1717">
          <p15:clr>
            <a:srgbClr val="383838"/>
          </p15:clr>
        </p15:guide>
        <p15:guide id="115" orient="horz" pos="1782">
          <p15:clr>
            <a:srgbClr val="383838"/>
          </p15:clr>
        </p15:guide>
        <p15:guide id="116" orient="horz" pos="1847">
          <p15:clr>
            <a:srgbClr val="383838"/>
          </p15:clr>
        </p15:guide>
        <p15:guide id="117" orient="horz" pos="1912">
          <p15:clr>
            <a:srgbClr val="383838"/>
          </p15:clr>
        </p15:guide>
        <p15:guide id="118" orient="horz" pos="1977">
          <p15:clr>
            <a:srgbClr val="383838"/>
          </p15:clr>
        </p15:guide>
        <p15:guide id="119" orient="horz" pos="2042">
          <p15:clr>
            <a:srgbClr val="383838"/>
          </p15:clr>
        </p15:guide>
        <p15:guide id="120" orient="horz" pos="2106">
          <p15:clr>
            <a:srgbClr val="383838"/>
          </p15:clr>
        </p15:guide>
        <p15:guide id="121" orient="horz" pos="2171">
          <p15:clr>
            <a:srgbClr val="383838"/>
          </p15:clr>
        </p15:guide>
        <p15:guide id="122" orient="horz" pos="2236">
          <p15:clr>
            <a:srgbClr val="383838"/>
          </p15:clr>
        </p15:guide>
        <p15:guide id="123" orient="horz" pos="2301">
          <p15:clr>
            <a:srgbClr val="383838"/>
          </p15:clr>
        </p15:guide>
        <p15:guide id="124" orient="horz" pos="2366">
          <p15:clr>
            <a:srgbClr val="383838"/>
          </p15:clr>
        </p15:guide>
        <p15:guide id="125" orient="horz" pos="2431">
          <p15:clr>
            <a:srgbClr val="383838"/>
          </p15:clr>
        </p15:guide>
        <p15:guide id="126" orient="horz" pos="2496">
          <p15:clr>
            <a:srgbClr val="383838"/>
          </p15:clr>
        </p15:guide>
        <p15:guide id="127" orient="horz" pos="2561">
          <p15:clr>
            <a:srgbClr val="383838"/>
          </p15:clr>
        </p15:guide>
        <p15:guide id="128" orient="horz" pos="2626">
          <p15:clr>
            <a:srgbClr val="383838"/>
          </p15:clr>
        </p15:guide>
        <p15:guide id="129" orient="horz" pos="2691">
          <p15:clr>
            <a:srgbClr val="383838"/>
          </p15:clr>
        </p15:guide>
        <p15:guide id="130" orient="horz" pos="2756">
          <p15:clr>
            <a:srgbClr val="383838"/>
          </p15:clr>
        </p15:guide>
        <p15:guide id="131" orient="horz" pos="2821">
          <p15:clr>
            <a:srgbClr val="383838"/>
          </p15:clr>
        </p15:guide>
        <p15:guide id="132" orient="horz" pos="2886">
          <p15:clr>
            <a:srgbClr val="383838"/>
          </p15:clr>
        </p15:guide>
        <p15:guide id="133" orient="horz" pos="2951">
          <p15:clr>
            <a:srgbClr val="383838"/>
          </p15:clr>
        </p15:guide>
        <p15:guide id="134" orient="horz" pos="3015">
          <p15:clr>
            <a:srgbClr val="999999"/>
          </p15:clr>
        </p15:guide>
        <p15:guide id="135" orient="horz" pos="1620">
          <p15:clr>
            <a:srgbClr val="666666"/>
          </p15:clr>
        </p15:guide>
        <p15:guide id="136" pos="2880">
          <p15:clr>
            <a:srgbClr val="666666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. Титульник neo">
  <p:cSld name="12. Титульник neo">
    <p:bg>
      <p:bgPr>
        <a:solidFill>
          <a:schemeClr val="accent2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7"/>
          <p:cNvSpPr/>
          <p:nvPr/>
        </p:nvSpPr>
        <p:spPr>
          <a:xfrm>
            <a:off x="6531775" y="0"/>
            <a:ext cx="5214900" cy="51435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7"/>
          <p:cNvSpPr/>
          <p:nvPr/>
        </p:nvSpPr>
        <p:spPr>
          <a:xfrm>
            <a:off x="1331509" y="18000"/>
            <a:ext cx="5200200" cy="5129400"/>
          </a:xfrm>
          <a:prstGeom prst="ellipse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0" name="Google Shape;60;p17"/>
          <p:cNvGrpSpPr/>
          <p:nvPr/>
        </p:nvGrpSpPr>
        <p:grpSpPr>
          <a:xfrm>
            <a:off x="8569715" y="4505200"/>
            <a:ext cx="258577" cy="265368"/>
            <a:chOff x="238125" y="2432825"/>
            <a:chExt cx="779550" cy="781875"/>
          </a:xfrm>
        </p:grpSpPr>
        <p:sp>
          <p:nvSpPr>
            <p:cNvPr id="61" name="Google Shape;61;p17"/>
            <p:cNvSpPr/>
            <p:nvPr/>
          </p:nvSpPr>
          <p:spPr>
            <a:xfrm>
              <a:off x="238125" y="2842375"/>
              <a:ext cx="372325" cy="372325"/>
            </a:xfrm>
            <a:custGeom>
              <a:rect b="b" l="l" r="r" t="t"/>
              <a:pathLst>
                <a:path extrusionOk="0" h="14893" w="14893">
                  <a:moveTo>
                    <a:pt x="8005" y="0"/>
                  </a:moveTo>
                  <a:cubicBezTo>
                    <a:pt x="7819" y="0"/>
                    <a:pt x="7632" y="0"/>
                    <a:pt x="7446" y="0"/>
                  </a:cubicBezTo>
                  <a:cubicBezTo>
                    <a:pt x="3351" y="0"/>
                    <a:pt x="0" y="3258"/>
                    <a:pt x="0" y="7446"/>
                  </a:cubicBezTo>
                  <a:cubicBezTo>
                    <a:pt x="0" y="11542"/>
                    <a:pt x="3351" y="14892"/>
                    <a:pt x="7446" y="14892"/>
                  </a:cubicBezTo>
                  <a:cubicBezTo>
                    <a:pt x="11542" y="14892"/>
                    <a:pt x="14893" y="11542"/>
                    <a:pt x="14893" y="7446"/>
                  </a:cubicBezTo>
                  <a:cubicBezTo>
                    <a:pt x="14893" y="7074"/>
                    <a:pt x="14799" y="6795"/>
                    <a:pt x="14799" y="6515"/>
                  </a:cubicBezTo>
                  <a:cubicBezTo>
                    <a:pt x="11262" y="6236"/>
                    <a:pt x="8470" y="3444"/>
                    <a:pt x="8005" y="0"/>
                  </a:cubicBezTo>
                  <a:close/>
                </a:path>
              </a:pathLst>
            </a:custGeom>
            <a:solidFill>
              <a:srgbClr val="F3F4F7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;p17"/>
            <p:cNvSpPr/>
            <p:nvPr/>
          </p:nvSpPr>
          <p:spPr>
            <a:xfrm>
              <a:off x="238125" y="2432825"/>
              <a:ext cx="372325" cy="372325"/>
            </a:xfrm>
            <a:custGeom>
              <a:rect b="b" l="l" r="r" t="t"/>
              <a:pathLst>
                <a:path extrusionOk="0" h="14893" w="14893">
                  <a:moveTo>
                    <a:pt x="14893" y="7447"/>
                  </a:moveTo>
                  <a:cubicBezTo>
                    <a:pt x="14893" y="3351"/>
                    <a:pt x="11542" y="0"/>
                    <a:pt x="7446" y="0"/>
                  </a:cubicBezTo>
                  <a:cubicBezTo>
                    <a:pt x="3351" y="0"/>
                    <a:pt x="0" y="3351"/>
                    <a:pt x="0" y="7447"/>
                  </a:cubicBezTo>
                  <a:cubicBezTo>
                    <a:pt x="0" y="11542"/>
                    <a:pt x="3351" y="14893"/>
                    <a:pt x="7446" y="14893"/>
                  </a:cubicBezTo>
                  <a:cubicBezTo>
                    <a:pt x="7632" y="14893"/>
                    <a:pt x="7819" y="14893"/>
                    <a:pt x="8005" y="14893"/>
                  </a:cubicBezTo>
                  <a:cubicBezTo>
                    <a:pt x="8284" y="11170"/>
                    <a:pt x="11169" y="8284"/>
                    <a:pt x="14799" y="8005"/>
                  </a:cubicBezTo>
                  <a:cubicBezTo>
                    <a:pt x="14799" y="7819"/>
                    <a:pt x="14893" y="7633"/>
                    <a:pt x="14893" y="7447"/>
                  </a:cubicBezTo>
                  <a:close/>
                </a:path>
              </a:pathLst>
            </a:custGeom>
            <a:solidFill>
              <a:srgbClr val="F3F4F7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p17"/>
            <p:cNvSpPr/>
            <p:nvPr/>
          </p:nvSpPr>
          <p:spPr>
            <a:xfrm>
              <a:off x="645325" y="2432825"/>
              <a:ext cx="372350" cy="372325"/>
            </a:xfrm>
            <a:custGeom>
              <a:rect b="b" l="l" r="r" t="t"/>
              <a:pathLst>
                <a:path extrusionOk="0" h="14893" w="14894">
                  <a:moveTo>
                    <a:pt x="6516" y="14800"/>
                  </a:moveTo>
                  <a:cubicBezTo>
                    <a:pt x="6795" y="14893"/>
                    <a:pt x="7075" y="14893"/>
                    <a:pt x="7447" y="14893"/>
                  </a:cubicBezTo>
                  <a:cubicBezTo>
                    <a:pt x="11542" y="14893"/>
                    <a:pt x="14893" y="11542"/>
                    <a:pt x="14893" y="7447"/>
                  </a:cubicBezTo>
                  <a:cubicBezTo>
                    <a:pt x="14893" y="3351"/>
                    <a:pt x="11542" y="0"/>
                    <a:pt x="7447" y="0"/>
                  </a:cubicBezTo>
                  <a:cubicBezTo>
                    <a:pt x="3351" y="0"/>
                    <a:pt x="1" y="3351"/>
                    <a:pt x="1" y="7447"/>
                  </a:cubicBezTo>
                  <a:cubicBezTo>
                    <a:pt x="1" y="7633"/>
                    <a:pt x="1" y="7819"/>
                    <a:pt x="1" y="8005"/>
                  </a:cubicBezTo>
                  <a:cubicBezTo>
                    <a:pt x="3538" y="8470"/>
                    <a:pt x="6237" y="11263"/>
                    <a:pt x="6516" y="14800"/>
                  </a:cubicBezTo>
                  <a:close/>
                </a:path>
              </a:pathLst>
            </a:custGeom>
            <a:solidFill>
              <a:srgbClr val="F3F4F7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17"/>
            <p:cNvSpPr/>
            <p:nvPr/>
          </p:nvSpPr>
          <p:spPr>
            <a:xfrm>
              <a:off x="645325" y="2842375"/>
              <a:ext cx="372350" cy="372325"/>
            </a:xfrm>
            <a:custGeom>
              <a:rect b="b" l="l" r="r" t="t"/>
              <a:pathLst>
                <a:path extrusionOk="0" h="14893" w="14894">
                  <a:moveTo>
                    <a:pt x="94" y="6422"/>
                  </a:moveTo>
                  <a:cubicBezTo>
                    <a:pt x="1" y="6795"/>
                    <a:pt x="1" y="7074"/>
                    <a:pt x="1" y="7446"/>
                  </a:cubicBezTo>
                  <a:cubicBezTo>
                    <a:pt x="1" y="11542"/>
                    <a:pt x="3351" y="14892"/>
                    <a:pt x="7447" y="14892"/>
                  </a:cubicBezTo>
                  <a:cubicBezTo>
                    <a:pt x="11542" y="14892"/>
                    <a:pt x="14893" y="11542"/>
                    <a:pt x="14893" y="7446"/>
                  </a:cubicBezTo>
                  <a:cubicBezTo>
                    <a:pt x="14893" y="3258"/>
                    <a:pt x="11542" y="0"/>
                    <a:pt x="7447" y="0"/>
                  </a:cubicBezTo>
                  <a:cubicBezTo>
                    <a:pt x="7075" y="0"/>
                    <a:pt x="6795" y="0"/>
                    <a:pt x="6423" y="0"/>
                  </a:cubicBezTo>
                  <a:cubicBezTo>
                    <a:pt x="6051" y="3351"/>
                    <a:pt x="3351" y="6050"/>
                    <a:pt x="94" y="6422"/>
                  </a:cubicBezTo>
                  <a:close/>
                </a:path>
              </a:pathLst>
            </a:custGeom>
            <a:solidFill>
              <a:srgbClr val="F3F4F7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>
        <p15:guide id="1">
          <p15:clr>
            <a:srgbClr val="808080"/>
          </p15:clr>
        </p15:guide>
        <p15:guide id="2" pos="5760">
          <p15:clr>
            <a:srgbClr val="808080"/>
          </p15:clr>
        </p15:guide>
        <p15:guide id="3" pos="224">
          <p15:clr>
            <a:srgbClr val="808080"/>
          </p15:clr>
        </p15:guide>
        <p15:guide id="4" pos="286">
          <p15:clr>
            <a:srgbClr val="808080"/>
          </p15:clr>
        </p15:guide>
        <p15:guide id="5" pos="348">
          <p15:clr>
            <a:srgbClr val="808080"/>
          </p15:clr>
        </p15:guide>
        <p15:guide id="6" pos="411">
          <p15:clr>
            <a:srgbClr val="808080"/>
          </p15:clr>
        </p15:guide>
        <p15:guide id="7" pos="473">
          <p15:clr>
            <a:srgbClr val="808080"/>
          </p15:clr>
        </p15:guide>
        <p15:guide id="8" pos="536">
          <p15:clr>
            <a:srgbClr val="808080"/>
          </p15:clr>
        </p15:guide>
        <p15:guide id="9" pos="598">
          <p15:clr>
            <a:srgbClr val="808080"/>
          </p15:clr>
        </p15:guide>
        <p15:guide id="10" pos="661">
          <p15:clr>
            <a:srgbClr val="808080"/>
          </p15:clr>
        </p15:guide>
        <p15:guide id="11" pos="723">
          <p15:clr>
            <a:srgbClr val="808080"/>
          </p15:clr>
        </p15:guide>
        <p15:guide id="12" pos="786">
          <p15:clr>
            <a:srgbClr val="808080"/>
          </p15:clr>
        </p15:guide>
        <p15:guide id="13" pos="848">
          <p15:clr>
            <a:srgbClr val="808080"/>
          </p15:clr>
        </p15:guide>
        <p15:guide id="14" pos="911">
          <p15:clr>
            <a:srgbClr val="808080"/>
          </p15:clr>
        </p15:guide>
        <p15:guide id="15" pos="973">
          <p15:clr>
            <a:srgbClr val="808080"/>
          </p15:clr>
        </p15:guide>
        <p15:guide id="16" pos="1036">
          <p15:clr>
            <a:srgbClr val="808080"/>
          </p15:clr>
        </p15:guide>
        <p15:guide id="17" pos="1098">
          <p15:clr>
            <a:srgbClr val="808080"/>
          </p15:clr>
        </p15:guide>
        <p15:guide id="18" pos="1161">
          <p15:clr>
            <a:srgbClr val="808080"/>
          </p15:clr>
        </p15:guide>
        <p15:guide id="19" pos="1223">
          <p15:clr>
            <a:srgbClr val="808080"/>
          </p15:clr>
        </p15:guide>
        <p15:guide id="20" pos="1286">
          <p15:clr>
            <a:srgbClr val="808080"/>
          </p15:clr>
        </p15:guide>
        <p15:guide id="21" pos="1348">
          <p15:clr>
            <a:srgbClr val="808080"/>
          </p15:clr>
        </p15:guide>
        <p15:guide id="22" pos="1411">
          <p15:clr>
            <a:srgbClr val="808080"/>
          </p15:clr>
        </p15:guide>
        <p15:guide id="23" pos="1473">
          <p15:clr>
            <a:srgbClr val="808080"/>
          </p15:clr>
        </p15:guide>
        <p15:guide id="24" pos="1536">
          <p15:clr>
            <a:srgbClr val="808080"/>
          </p15:clr>
        </p15:guide>
        <p15:guide id="25" pos="1598">
          <p15:clr>
            <a:srgbClr val="808080"/>
          </p15:clr>
        </p15:guide>
        <p15:guide id="26" pos="1661">
          <p15:clr>
            <a:srgbClr val="808080"/>
          </p15:clr>
        </p15:guide>
        <p15:guide id="27" pos="1723">
          <p15:clr>
            <a:srgbClr val="808080"/>
          </p15:clr>
        </p15:guide>
        <p15:guide id="28" pos="1786">
          <p15:clr>
            <a:srgbClr val="808080"/>
          </p15:clr>
        </p15:guide>
        <p15:guide id="29" pos="1848">
          <p15:clr>
            <a:srgbClr val="808080"/>
          </p15:clr>
        </p15:guide>
        <p15:guide id="30" pos="1911">
          <p15:clr>
            <a:srgbClr val="808080"/>
          </p15:clr>
        </p15:guide>
        <p15:guide id="31" pos="1973">
          <p15:clr>
            <a:srgbClr val="808080"/>
          </p15:clr>
        </p15:guide>
        <p15:guide id="32" pos="2036">
          <p15:clr>
            <a:srgbClr val="808080"/>
          </p15:clr>
        </p15:guide>
        <p15:guide id="33" pos="2098">
          <p15:clr>
            <a:srgbClr val="808080"/>
          </p15:clr>
        </p15:guide>
        <p15:guide id="34" pos="2161">
          <p15:clr>
            <a:srgbClr val="808080"/>
          </p15:clr>
        </p15:guide>
        <p15:guide id="35" pos="2223">
          <p15:clr>
            <a:srgbClr val="808080"/>
          </p15:clr>
        </p15:guide>
        <p15:guide id="36" pos="2286">
          <p15:clr>
            <a:srgbClr val="808080"/>
          </p15:clr>
        </p15:guide>
        <p15:guide id="37" pos="2348">
          <p15:clr>
            <a:srgbClr val="808080"/>
          </p15:clr>
        </p15:guide>
        <p15:guide id="38" pos="2411">
          <p15:clr>
            <a:srgbClr val="808080"/>
          </p15:clr>
        </p15:guide>
        <p15:guide id="39" pos="2473">
          <p15:clr>
            <a:srgbClr val="808080"/>
          </p15:clr>
        </p15:guide>
        <p15:guide id="40" pos="2536">
          <p15:clr>
            <a:srgbClr val="808080"/>
          </p15:clr>
        </p15:guide>
        <p15:guide id="41" pos="2598">
          <p15:clr>
            <a:srgbClr val="808080"/>
          </p15:clr>
        </p15:guide>
        <p15:guide id="42" pos="2661">
          <p15:clr>
            <a:srgbClr val="808080"/>
          </p15:clr>
        </p15:guide>
        <p15:guide id="43" pos="2723">
          <p15:clr>
            <a:srgbClr val="808080"/>
          </p15:clr>
        </p15:guide>
        <p15:guide id="44" pos="2786">
          <p15:clr>
            <a:srgbClr val="808080"/>
          </p15:clr>
        </p15:guide>
        <p15:guide id="45" pos="2848">
          <p15:clr>
            <a:srgbClr val="808080"/>
          </p15:clr>
        </p15:guide>
        <p15:guide id="46" pos="2911">
          <p15:clr>
            <a:srgbClr val="808080"/>
          </p15:clr>
        </p15:guide>
        <p15:guide id="47" pos="2973">
          <p15:clr>
            <a:srgbClr val="808080"/>
          </p15:clr>
        </p15:guide>
        <p15:guide id="48" pos="3036">
          <p15:clr>
            <a:srgbClr val="808080"/>
          </p15:clr>
        </p15:guide>
        <p15:guide id="49" pos="3098">
          <p15:clr>
            <a:srgbClr val="808080"/>
          </p15:clr>
        </p15:guide>
        <p15:guide id="50" pos="3161">
          <p15:clr>
            <a:srgbClr val="808080"/>
          </p15:clr>
        </p15:guide>
        <p15:guide id="51" pos="3223">
          <p15:clr>
            <a:srgbClr val="808080"/>
          </p15:clr>
        </p15:guide>
        <p15:guide id="52" pos="3286">
          <p15:clr>
            <a:srgbClr val="808080"/>
          </p15:clr>
        </p15:guide>
        <p15:guide id="53" pos="3348">
          <p15:clr>
            <a:srgbClr val="808080"/>
          </p15:clr>
        </p15:guide>
        <p15:guide id="54" pos="3411">
          <p15:clr>
            <a:srgbClr val="808080"/>
          </p15:clr>
        </p15:guide>
        <p15:guide id="55" pos="3473">
          <p15:clr>
            <a:srgbClr val="808080"/>
          </p15:clr>
        </p15:guide>
        <p15:guide id="56" pos="3536">
          <p15:clr>
            <a:srgbClr val="808080"/>
          </p15:clr>
        </p15:guide>
        <p15:guide id="57" pos="3598">
          <p15:clr>
            <a:srgbClr val="808080"/>
          </p15:clr>
        </p15:guide>
        <p15:guide id="58" pos="3661">
          <p15:clr>
            <a:srgbClr val="808080"/>
          </p15:clr>
        </p15:guide>
        <p15:guide id="59" pos="3723">
          <p15:clr>
            <a:srgbClr val="808080"/>
          </p15:clr>
        </p15:guide>
        <p15:guide id="60" pos="3786">
          <p15:clr>
            <a:srgbClr val="808080"/>
          </p15:clr>
        </p15:guide>
        <p15:guide id="61" pos="3848">
          <p15:clr>
            <a:srgbClr val="808080"/>
          </p15:clr>
        </p15:guide>
        <p15:guide id="62" pos="3911">
          <p15:clr>
            <a:srgbClr val="808080"/>
          </p15:clr>
        </p15:guide>
        <p15:guide id="63" pos="3973">
          <p15:clr>
            <a:srgbClr val="808080"/>
          </p15:clr>
        </p15:guide>
        <p15:guide id="64" pos="4036">
          <p15:clr>
            <a:srgbClr val="808080"/>
          </p15:clr>
        </p15:guide>
        <p15:guide id="65" pos="4098">
          <p15:clr>
            <a:srgbClr val="808080"/>
          </p15:clr>
        </p15:guide>
        <p15:guide id="66" pos="4161">
          <p15:clr>
            <a:srgbClr val="808080"/>
          </p15:clr>
        </p15:guide>
        <p15:guide id="67" pos="4223">
          <p15:clr>
            <a:srgbClr val="808080"/>
          </p15:clr>
        </p15:guide>
        <p15:guide id="68" pos="4286">
          <p15:clr>
            <a:srgbClr val="808080"/>
          </p15:clr>
        </p15:guide>
        <p15:guide id="69" pos="4348">
          <p15:clr>
            <a:srgbClr val="808080"/>
          </p15:clr>
        </p15:guide>
        <p15:guide id="70" pos="4411">
          <p15:clr>
            <a:srgbClr val="808080"/>
          </p15:clr>
        </p15:guide>
        <p15:guide id="71" pos="4473">
          <p15:clr>
            <a:srgbClr val="808080"/>
          </p15:clr>
        </p15:guide>
        <p15:guide id="72" pos="4536">
          <p15:clr>
            <a:srgbClr val="808080"/>
          </p15:clr>
        </p15:guide>
        <p15:guide id="73" pos="4598">
          <p15:clr>
            <a:srgbClr val="808080"/>
          </p15:clr>
        </p15:guide>
        <p15:guide id="74" pos="4661">
          <p15:clr>
            <a:srgbClr val="808080"/>
          </p15:clr>
        </p15:guide>
        <p15:guide id="75" pos="4723">
          <p15:clr>
            <a:srgbClr val="808080"/>
          </p15:clr>
        </p15:guide>
        <p15:guide id="76" pos="4786">
          <p15:clr>
            <a:srgbClr val="808080"/>
          </p15:clr>
        </p15:guide>
        <p15:guide id="77" pos="4848">
          <p15:clr>
            <a:srgbClr val="808080"/>
          </p15:clr>
        </p15:guide>
        <p15:guide id="78" pos="4911">
          <p15:clr>
            <a:srgbClr val="808080"/>
          </p15:clr>
        </p15:guide>
        <p15:guide id="79" pos="4973">
          <p15:clr>
            <a:srgbClr val="808080"/>
          </p15:clr>
        </p15:guide>
        <p15:guide id="80" pos="5036">
          <p15:clr>
            <a:srgbClr val="808080"/>
          </p15:clr>
        </p15:guide>
        <p15:guide id="81" pos="5098">
          <p15:clr>
            <a:srgbClr val="808080"/>
          </p15:clr>
        </p15:guide>
        <p15:guide id="82" pos="5161">
          <p15:clr>
            <a:srgbClr val="808080"/>
          </p15:clr>
        </p15:guide>
        <p15:guide id="83" pos="5223">
          <p15:clr>
            <a:srgbClr val="808080"/>
          </p15:clr>
        </p15:guide>
        <p15:guide id="84" pos="5286">
          <p15:clr>
            <a:srgbClr val="808080"/>
          </p15:clr>
        </p15:guide>
        <p15:guide id="85" pos="5348">
          <p15:clr>
            <a:srgbClr val="808080"/>
          </p15:clr>
        </p15:guide>
        <p15:guide id="86" pos="5411">
          <p15:clr>
            <a:srgbClr val="808080"/>
          </p15:clr>
        </p15:guide>
        <p15:guide id="87" pos="5473">
          <p15:clr>
            <a:srgbClr val="808080"/>
          </p15:clr>
        </p15:guide>
        <p15:guide id="88" pos="5536">
          <p15:clr>
            <a:srgbClr val="808080"/>
          </p15:clr>
        </p15:guide>
        <p15:guide id="89" orient="horz">
          <p15:clr>
            <a:srgbClr val="808080"/>
          </p15:clr>
        </p15:guide>
        <p15:guide id="90" orient="horz" pos="3240">
          <p15:clr>
            <a:srgbClr val="808080"/>
          </p15:clr>
        </p15:guide>
        <p15:guide id="91" orient="horz" pos="224">
          <p15:clr>
            <a:srgbClr val="808080"/>
          </p15:clr>
        </p15:guide>
        <p15:guide id="92" orient="horz" pos="288">
          <p15:clr>
            <a:srgbClr val="808080"/>
          </p15:clr>
        </p15:guide>
        <p15:guide id="93" orient="horz" pos="353">
          <p15:clr>
            <a:srgbClr val="808080"/>
          </p15:clr>
        </p15:guide>
        <p15:guide id="94" orient="horz" pos="418">
          <p15:clr>
            <a:srgbClr val="808080"/>
          </p15:clr>
        </p15:guide>
        <p15:guide id="95" orient="horz" pos="483">
          <p15:clr>
            <a:srgbClr val="808080"/>
          </p15:clr>
        </p15:guide>
        <p15:guide id="96" orient="horz" pos="548">
          <p15:clr>
            <a:srgbClr val="808080"/>
          </p15:clr>
        </p15:guide>
        <p15:guide id="97" orient="horz" pos="613">
          <p15:clr>
            <a:srgbClr val="808080"/>
          </p15:clr>
        </p15:guide>
        <p15:guide id="98" orient="horz" pos="678">
          <p15:clr>
            <a:srgbClr val="808080"/>
          </p15:clr>
        </p15:guide>
        <p15:guide id="99" orient="horz" pos="743">
          <p15:clr>
            <a:srgbClr val="808080"/>
          </p15:clr>
        </p15:guide>
        <p15:guide id="100" orient="horz" pos="808">
          <p15:clr>
            <a:srgbClr val="808080"/>
          </p15:clr>
        </p15:guide>
        <p15:guide id="101" orient="horz" pos="873">
          <p15:clr>
            <a:srgbClr val="808080"/>
          </p15:clr>
        </p15:guide>
        <p15:guide id="102" orient="horz" pos="938">
          <p15:clr>
            <a:srgbClr val="808080"/>
          </p15:clr>
        </p15:guide>
        <p15:guide id="103" orient="horz" pos="1003">
          <p15:clr>
            <a:srgbClr val="808080"/>
          </p15:clr>
        </p15:guide>
        <p15:guide id="104" orient="horz" pos="1068">
          <p15:clr>
            <a:srgbClr val="808080"/>
          </p15:clr>
        </p15:guide>
        <p15:guide id="105" orient="horz" pos="1133">
          <p15:clr>
            <a:srgbClr val="808080"/>
          </p15:clr>
        </p15:guide>
        <p15:guide id="106" orient="horz" pos="1197">
          <p15:clr>
            <a:srgbClr val="808080"/>
          </p15:clr>
        </p15:guide>
        <p15:guide id="107" orient="horz" pos="1262">
          <p15:clr>
            <a:srgbClr val="808080"/>
          </p15:clr>
        </p15:guide>
        <p15:guide id="108" orient="horz" pos="1327">
          <p15:clr>
            <a:srgbClr val="808080"/>
          </p15:clr>
        </p15:guide>
        <p15:guide id="109" orient="horz" pos="1392">
          <p15:clr>
            <a:srgbClr val="808080"/>
          </p15:clr>
        </p15:guide>
        <p15:guide id="110" orient="horz" pos="1457">
          <p15:clr>
            <a:srgbClr val="808080"/>
          </p15:clr>
        </p15:guide>
        <p15:guide id="111" orient="horz" pos="1522">
          <p15:clr>
            <a:srgbClr val="808080"/>
          </p15:clr>
        </p15:guide>
        <p15:guide id="112" orient="horz" pos="1587">
          <p15:clr>
            <a:srgbClr val="808080"/>
          </p15:clr>
        </p15:guide>
        <p15:guide id="113" orient="horz" pos="1652">
          <p15:clr>
            <a:srgbClr val="808080"/>
          </p15:clr>
        </p15:guide>
        <p15:guide id="114" orient="horz" pos="1717">
          <p15:clr>
            <a:srgbClr val="808080"/>
          </p15:clr>
        </p15:guide>
        <p15:guide id="115" orient="horz" pos="1782">
          <p15:clr>
            <a:srgbClr val="808080"/>
          </p15:clr>
        </p15:guide>
        <p15:guide id="116" orient="horz" pos="1847">
          <p15:clr>
            <a:srgbClr val="808080"/>
          </p15:clr>
        </p15:guide>
        <p15:guide id="117" orient="horz" pos="1912">
          <p15:clr>
            <a:srgbClr val="808080"/>
          </p15:clr>
        </p15:guide>
        <p15:guide id="118" orient="horz" pos="1977">
          <p15:clr>
            <a:srgbClr val="808080"/>
          </p15:clr>
        </p15:guide>
        <p15:guide id="119" orient="horz" pos="2042">
          <p15:clr>
            <a:srgbClr val="808080"/>
          </p15:clr>
        </p15:guide>
        <p15:guide id="120" orient="horz" pos="2106">
          <p15:clr>
            <a:srgbClr val="808080"/>
          </p15:clr>
        </p15:guide>
        <p15:guide id="121" orient="horz" pos="2171">
          <p15:clr>
            <a:srgbClr val="808080"/>
          </p15:clr>
        </p15:guide>
        <p15:guide id="122" orient="horz" pos="2236">
          <p15:clr>
            <a:srgbClr val="808080"/>
          </p15:clr>
        </p15:guide>
        <p15:guide id="123" orient="horz" pos="2301">
          <p15:clr>
            <a:srgbClr val="808080"/>
          </p15:clr>
        </p15:guide>
        <p15:guide id="124" orient="horz" pos="2366">
          <p15:clr>
            <a:srgbClr val="808080"/>
          </p15:clr>
        </p15:guide>
        <p15:guide id="125" orient="horz" pos="2431">
          <p15:clr>
            <a:srgbClr val="808080"/>
          </p15:clr>
        </p15:guide>
        <p15:guide id="126" orient="horz" pos="2496">
          <p15:clr>
            <a:srgbClr val="808080"/>
          </p15:clr>
        </p15:guide>
        <p15:guide id="127" orient="horz" pos="2561">
          <p15:clr>
            <a:srgbClr val="808080"/>
          </p15:clr>
        </p15:guide>
        <p15:guide id="128" orient="horz" pos="2626">
          <p15:clr>
            <a:srgbClr val="808080"/>
          </p15:clr>
        </p15:guide>
        <p15:guide id="129" orient="horz" pos="2691">
          <p15:clr>
            <a:srgbClr val="808080"/>
          </p15:clr>
        </p15:guide>
        <p15:guide id="130" orient="horz" pos="2756">
          <p15:clr>
            <a:srgbClr val="808080"/>
          </p15:clr>
        </p15:guide>
        <p15:guide id="131" orient="horz" pos="2821">
          <p15:clr>
            <a:srgbClr val="808080"/>
          </p15:clr>
        </p15:guide>
        <p15:guide id="132" orient="horz" pos="2886">
          <p15:clr>
            <a:srgbClr val="808080"/>
          </p15:clr>
        </p15:guide>
        <p15:guide id="133" orient="horz" pos="2951">
          <p15:clr>
            <a:srgbClr val="808080"/>
          </p15:clr>
        </p15:guide>
        <p15:guide id="134" orient="horz" pos="3015">
          <p15:clr>
            <a:srgbClr val="80808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. Отбивка neo">
  <p:cSld name="13. Отбивка neo">
    <p:bg>
      <p:bgPr>
        <a:solidFill>
          <a:schemeClr val="accent2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oogle Shape;66;p18"/>
          <p:cNvGrpSpPr/>
          <p:nvPr/>
        </p:nvGrpSpPr>
        <p:grpSpPr>
          <a:xfrm>
            <a:off x="5737860" y="0"/>
            <a:ext cx="3406140" cy="5128200"/>
            <a:chOff x="11475720" y="0"/>
            <a:chExt cx="6812280" cy="10256400"/>
          </a:xfrm>
        </p:grpSpPr>
        <p:sp>
          <p:nvSpPr>
            <p:cNvPr id="67" name="Google Shape;67;p18"/>
            <p:cNvSpPr/>
            <p:nvPr/>
          </p:nvSpPr>
          <p:spPr>
            <a:xfrm>
              <a:off x="11475720" y="0"/>
              <a:ext cx="3395700" cy="3398400"/>
            </a:xfrm>
            <a:prstGeom prst="ellipse">
              <a:avLst/>
            </a:prstGeom>
            <a:noFill/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18"/>
            <p:cNvSpPr/>
            <p:nvPr/>
          </p:nvSpPr>
          <p:spPr>
            <a:xfrm>
              <a:off x="14892300" y="0"/>
              <a:ext cx="3395700" cy="3398400"/>
            </a:xfrm>
            <a:prstGeom prst="ellipse">
              <a:avLst/>
            </a:prstGeom>
            <a:solidFill>
              <a:schemeClr val="accent1"/>
            </a:solidFill>
            <a:ln cap="flat" cmpd="sng" w="2857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18"/>
            <p:cNvSpPr/>
            <p:nvPr/>
          </p:nvSpPr>
          <p:spPr>
            <a:xfrm>
              <a:off x="11475720" y="3444300"/>
              <a:ext cx="3395700" cy="3398400"/>
            </a:xfrm>
            <a:prstGeom prst="ellipse">
              <a:avLst/>
            </a:prstGeom>
            <a:solidFill>
              <a:schemeClr val="accent1"/>
            </a:solidFill>
            <a:ln cap="flat" cmpd="sng" w="2857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18"/>
            <p:cNvSpPr/>
            <p:nvPr/>
          </p:nvSpPr>
          <p:spPr>
            <a:xfrm>
              <a:off x="14892300" y="3444300"/>
              <a:ext cx="3395700" cy="3398400"/>
            </a:xfrm>
            <a:prstGeom prst="ellipse">
              <a:avLst/>
            </a:prstGeom>
            <a:noFill/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18"/>
            <p:cNvSpPr/>
            <p:nvPr/>
          </p:nvSpPr>
          <p:spPr>
            <a:xfrm>
              <a:off x="11475720" y="6858000"/>
              <a:ext cx="3395700" cy="3398400"/>
            </a:xfrm>
            <a:prstGeom prst="ellipse">
              <a:avLst/>
            </a:prstGeom>
            <a:noFill/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8"/>
            <p:cNvSpPr/>
            <p:nvPr/>
          </p:nvSpPr>
          <p:spPr>
            <a:xfrm>
              <a:off x="14892300" y="6858000"/>
              <a:ext cx="3395700" cy="3398400"/>
            </a:xfrm>
            <a:prstGeom prst="ellipse">
              <a:avLst/>
            </a:prstGeom>
            <a:solidFill>
              <a:schemeClr val="accent1"/>
            </a:solidFill>
            <a:ln cap="flat" cmpd="sng" w="2857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>
        <p15:guide id="1">
          <p15:clr>
            <a:srgbClr val="808080"/>
          </p15:clr>
        </p15:guide>
        <p15:guide id="2" pos="5760">
          <p15:clr>
            <a:srgbClr val="808080"/>
          </p15:clr>
        </p15:guide>
        <p15:guide id="3" pos="224">
          <p15:clr>
            <a:srgbClr val="808080"/>
          </p15:clr>
        </p15:guide>
        <p15:guide id="4" pos="286">
          <p15:clr>
            <a:srgbClr val="808080"/>
          </p15:clr>
        </p15:guide>
        <p15:guide id="5" pos="348">
          <p15:clr>
            <a:srgbClr val="808080"/>
          </p15:clr>
        </p15:guide>
        <p15:guide id="6" pos="411">
          <p15:clr>
            <a:srgbClr val="808080"/>
          </p15:clr>
        </p15:guide>
        <p15:guide id="7" pos="473">
          <p15:clr>
            <a:srgbClr val="808080"/>
          </p15:clr>
        </p15:guide>
        <p15:guide id="8" pos="536">
          <p15:clr>
            <a:srgbClr val="808080"/>
          </p15:clr>
        </p15:guide>
        <p15:guide id="9" pos="598">
          <p15:clr>
            <a:srgbClr val="808080"/>
          </p15:clr>
        </p15:guide>
        <p15:guide id="10" pos="661">
          <p15:clr>
            <a:srgbClr val="808080"/>
          </p15:clr>
        </p15:guide>
        <p15:guide id="11" pos="723">
          <p15:clr>
            <a:srgbClr val="808080"/>
          </p15:clr>
        </p15:guide>
        <p15:guide id="12" pos="786">
          <p15:clr>
            <a:srgbClr val="808080"/>
          </p15:clr>
        </p15:guide>
        <p15:guide id="13" pos="848">
          <p15:clr>
            <a:srgbClr val="808080"/>
          </p15:clr>
        </p15:guide>
        <p15:guide id="14" pos="911">
          <p15:clr>
            <a:srgbClr val="808080"/>
          </p15:clr>
        </p15:guide>
        <p15:guide id="15" pos="973">
          <p15:clr>
            <a:srgbClr val="808080"/>
          </p15:clr>
        </p15:guide>
        <p15:guide id="16" pos="1036">
          <p15:clr>
            <a:srgbClr val="808080"/>
          </p15:clr>
        </p15:guide>
        <p15:guide id="17" pos="1098">
          <p15:clr>
            <a:srgbClr val="808080"/>
          </p15:clr>
        </p15:guide>
        <p15:guide id="18" pos="1161">
          <p15:clr>
            <a:srgbClr val="808080"/>
          </p15:clr>
        </p15:guide>
        <p15:guide id="19" pos="1223">
          <p15:clr>
            <a:srgbClr val="808080"/>
          </p15:clr>
        </p15:guide>
        <p15:guide id="20" pos="1286">
          <p15:clr>
            <a:srgbClr val="808080"/>
          </p15:clr>
        </p15:guide>
        <p15:guide id="21" pos="1348">
          <p15:clr>
            <a:srgbClr val="808080"/>
          </p15:clr>
        </p15:guide>
        <p15:guide id="22" pos="1411">
          <p15:clr>
            <a:srgbClr val="808080"/>
          </p15:clr>
        </p15:guide>
        <p15:guide id="23" pos="1473">
          <p15:clr>
            <a:srgbClr val="808080"/>
          </p15:clr>
        </p15:guide>
        <p15:guide id="24" pos="1536">
          <p15:clr>
            <a:srgbClr val="808080"/>
          </p15:clr>
        </p15:guide>
        <p15:guide id="25" pos="1598">
          <p15:clr>
            <a:srgbClr val="808080"/>
          </p15:clr>
        </p15:guide>
        <p15:guide id="26" pos="1661">
          <p15:clr>
            <a:srgbClr val="808080"/>
          </p15:clr>
        </p15:guide>
        <p15:guide id="27" pos="1723">
          <p15:clr>
            <a:srgbClr val="808080"/>
          </p15:clr>
        </p15:guide>
        <p15:guide id="28" pos="1786">
          <p15:clr>
            <a:srgbClr val="808080"/>
          </p15:clr>
        </p15:guide>
        <p15:guide id="29" pos="1848">
          <p15:clr>
            <a:srgbClr val="808080"/>
          </p15:clr>
        </p15:guide>
        <p15:guide id="30" pos="1911">
          <p15:clr>
            <a:srgbClr val="808080"/>
          </p15:clr>
        </p15:guide>
        <p15:guide id="31" pos="1973">
          <p15:clr>
            <a:srgbClr val="808080"/>
          </p15:clr>
        </p15:guide>
        <p15:guide id="32" pos="2036">
          <p15:clr>
            <a:srgbClr val="808080"/>
          </p15:clr>
        </p15:guide>
        <p15:guide id="33" pos="2098">
          <p15:clr>
            <a:srgbClr val="808080"/>
          </p15:clr>
        </p15:guide>
        <p15:guide id="34" pos="2161">
          <p15:clr>
            <a:srgbClr val="808080"/>
          </p15:clr>
        </p15:guide>
        <p15:guide id="35" pos="2223">
          <p15:clr>
            <a:srgbClr val="808080"/>
          </p15:clr>
        </p15:guide>
        <p15:guide id="36" pos="2286">
          <p15:clr>
            <a:srgbClr val="808080"/>
          </p15:clr>
        </p15:guide>
        <p15:guide id="37" pos="2348">
          <p15:clr>
            <a:srgbClr val="808080"/>
          </p15:clr>
        </p15:guide>
        <p15:guide id="38" pos="2411">
          <p15:clr>
            <a:srgbClr val="808080"/>
          </p15:clr>
        </p15:guide>
        <p15:guide id="39" pos="2473">
          <p15:clr>
            <a:srgbClr val="808080"/>
          </p15:clr>
        </p15:guide>
        <p15:guide id="40" pos="2536">
          <p15:clr>
            <a:srgbClr val="808080"/>
          </p15:clr>
        </p15:guide>
        <p15:guide id="41" pos="2598">
          <p15:clr>
            <a:srgbClr val="808080"/>
          </p15:clr>
        </p15:guide>
        <p15:guide id="42" pos="2661">
          <p15:clr>
            <a:srgbClr val="808080"/>
          </p15:clr>
        </p15:guide>
        <p15:guide id="43" pos="2723">
          <p15:clr>
            <a:srgbClr val="808080"/>
          </p15:clr>
        </p15:guide>
        <p15:guide id="44" pos="2786">
          <p15:clr>
            <a:srgbClr val="808080"/>
          </p15:clr>
        </p15:guide>
        <p15:guide id="45" pos="2848">
          <p15:clr>
            <a:srgbClr val="808080"/>
          </p15:clr>
        </p15:guide>
        <p15:guide id="46" pos="2911">
          <p15:clr>
            <a:srgbClr val="808080"/>
          </p15:clr>
        </p15:guide>
        <p15:guide id="47" pos="2973">
          <p15:clr>
            <a:srgbClr val="808080"/>
          </p15:clr>
        </p15:guide>
        <p15:guide id="48" pos="3036">
          <p15:clr>
            <a:srgbClr val="808080"/>
          </p15:clr>
        </p15:guide>
        <p15:guide id="49" pos="3098">
          <p15:clr>
            <a:srgbClr val="808080"/>
          </p15:clr>
        </p15:guide>
        <p15:guide id="50" pos="3161">
          <p15:clr>
            <a:srgbClr val="808080"/>
          </p15:clr>
        </p15:guide>
        <p15:guide id="51" pos="3223">
          <p15:clr>
            <a:srgbClr val="808080"/>
          </p15:clr>
        </p15:guide>
        <p15:guide id="52" pos="3286">
          <p15:clr>
            <a:srgbClr val="808080"/>
          </p15:clr>
        </p15:guide>
        <p15:guide id="53" pos="3348">
          <p15:clr>
            <a:srgbClr val="808080"/>
          </p15:clr>
        </p15:guide>
        <p15:guide id="54" pos="3411">
          <p15:clr>
            <a:srgbClr val="808080"/>
          </p15:clr>
        </p15:guide>
        <p15:guide id="55" pos="3473">
          <p15:clr>
            <a:srgbClr val="808080"/>
          </p15:clr>
        </p15:guide>
        <p15:guide id="56" pos="3536">
          <p15:clr>
            <a:srgbClr val="808080"/>
          </p15:clr>
        </p15:guide>
        <p15:guide id="57" pos="3598">
          <p15:clr>
            <a:srgbClr val="808080"/>
          </p15:clr>
        </p15:guide>
        <p15:guide id="58" pos="3661">
          <p15:clr>
            <a:srgbClr val="808080"/>
          </p15:clr>
        </p15:guide>
        <p15:guide id="59" pos="3723">
          <p15:clr>
            <a:srgbClr val="808080"/>
          </p15:clr>
        </p15:guide>
        <p15:guide id="60" pos="3786">
          <p15:clr>
            <a:srgbClr val="808080"/>
          </p15:clr>
        </p15:guide>
        <p15:guide id="61" pos="3848">
          <p15:clr>
            <a:srgbClr val="808080"/>
          </p15:clr>
        </p15:guide>
        <p15:guide id="62" pos="3911">
          <p15:clr>
            <a:srgbClr val="808080"/>
          </p15:clr>
        </p15:guide>
        <p15:guide id="63" pos="3973">
          <p15:clr>
            <a:srgbClr val="808080"/>
          </p15:clr>
        </p15:guide>
        <p15:guide id="64" pos="4036">
          <p15:clr>
            <a:srgbClr val="808080"/>
          </p15:clr>
        </p15:guide>
        <p15:guide id="65" pos="4098">
          <p15:clr>
            <a:srgbClr val="808080"/>
          </p15:clr>
        </p15:guide>
        <p15:guide id="66" pos="4161">
          <p15:clr>
            <a:srgbClr val="808080"/>
          </p15:clr>
        </p15:guide>
        <p15:guide id="67" pos="4223">
          <p15:clr>
            <a:srgbClr val="808080"/>
          </p15:clr>
        </p15:guide>
        <p15:guide id="68" pos="4286">
          <p15:clr>
            <a:srgbClr val="808080"/>
          </p15:clr>
        </p15:guide>
        <p15:guide id="69" pos="4348">
          <p15:clr>
            <a:srgbClr val="808080"/>
          </p15:clr>
        </p15:guide>
        <p15:guide id="70" pos="4411">
          <p15:clr>
            <a:srgbClr val="808080"/>
          </p15:clr>
        </p15:guide>
        <p15:guide id="71" pos="4473">
          <p15:clr>
            <a:srgbClr val="808080"/>
          </p15:clr>
        </p15:guide>
        <p15:guide id="72" pos="4536">
          <p15:clr>
            <a:srgbClr val="808080"/>
          </p15:clr>
        </p15:guide>
        <p15:guide id="73" pos="4598">
          <p15:clr>
            <a:srgbClr val="808080"/>
          </p15:clr>
        </p15:guide>
        <p15:guide id="74" pos="4661">
          <p15:clr>
            <a:srgbClr val="808080"/>
          </p15:clr>
        </p15:guide>
        <p15:guide id="75" pos="4723">
          <p15:clr>
            <a:srgbClr val="808080"/>
          </p15:clr>
        </p15:guide>
        <p15:guide id="76" pos="4786">
          <p15:clr>
            <a:srgbClr val="808080"/>
          </p15:clr>
        </p15:guide>
        <p15:guide id="77" pos="4848">
          <p15:clr>
            <a:srgbClr val="808080"/>
          </p15:clr>
        </p15:guide>
        <p15:guide id="78" pos="4911">
          <p15:clr>
            <a:srgbClr val="808080"/>
          </p15:clr>
        </p15:guide>
        <p15:guide id="79" pos="4973">
          <p15:clr>
            <a:srgbClr val="808080"/>
          </p15:clr>
        </p15:guide>
        <p15:guide id="80" pos="5036">
          <p15:clr>
            <a:srgbClr val="808080"/>
          </p15:clr>
        </p15:guide>
        <p15:guide id="81" pos="5098">
          <p15:clr>
            <a:srgbClr val="808080"/>
          </p15:clr>
        </p15:guide>
        <p15:guide id="82" pos="5161">
          <p15:clr>
            <a:srgbClr val="808080"/>
          </p15:clr>
        </p15:guide>
        <p15:guide id="83" pos="5223">
          <p15:clr>
            <a:srgbClr val="808080"/>
          </p15:clr>
        </p15:guide>
        <p15:guide id="84" pos="5286">
          <p15:clr>
            <a:srgbClr val="808080"/>
          </p15:clr>
        </p15:guide>
        <p15:guide id="85" pos="5348">
          <p15:clr>
            <a:srgbClr val="808080"/>
          </p15:clr>
        </p15:guide>
        <p15:guide id="86" pos="5411">
          <p15:clr>
            <a:srgbClr val="808080"/>
          </p15:clr>
        </p15:guide>
        <p15:guide id="87" pos="5473">
          <p15:clr>
            <a:srgbClr val="808080"/>
          </p15:clr>
        </p15:guide>
        <p15:guide id="88" pos="5536">
          <p15:clr>
            <a:srgbClr val="808080"/>
          </p15:clr>
        </p15:guide>
        <p15:guide id="89" orient="horz">
          <p15:clr>
            <a:srgbClr val="808080"/>
          </p15:clr>
        </p15:guide>
        <p15:guide id="90" orient="horz" pos="3240">
          <p15:clr>
            <a:srgbClr val="808080"/>
          </p15:clr>
        </p15:guide>
        <p15:guide id="91" orient="horz" pos="224">
          <p15:clr>
            <a:srgbClr val="808080"/>
          </p15:clr>
        </p15:guide>
        <p15:guide id="92" orient="horz" pos="288">
          <p15:clr>
            <a:srgbClr val="808080"/>
          </p15:clr>
        </p15:guide>
        <p15:guide id="93" orient="horz" pos="353">
          <p15:clr>
            <a:srgbClr val="808080"/>
          </p15:clr>
        </p15:guide>
        <p15:guide id="94" orient="horz" pos="418">
          <p15:clr>
            <a:srgbClr val="808080"/>
          </p15:clr>
        </p15:guide>
        <p15:guide id="95" orient="horz" pos="483">
          <p15:clr>
            <a:srgbClr val="808080"/>
          </p15:clr>
        </p15:guide>
        <p15:guide id="96" orient="horz" pos="548">
          <p15:clr>
            <a:srgbClr val="808080"/>
          </p15:clr>
        </p15:guide>
        <p15:guide id="97" orient="horz" pos="613">
          <p15:clr>
            <a:srgbClr val="808080"/>
          </p15:clr>
        </p15:guide>
        <p15:guide id="98" orient="horz" pos="678">
          <p15:clr>
            <a:srgbClr val="808080"/>
          </p15:clr>
        </p15:guide>
        <p15:guide id="99" orient="horz" pos="743">
          <p15:clr>
            <a:srgbClr val="808080"/>
          </p15:clr>
        </p15:guide>
        <p15:guide id="100" orient="horz" pos="808">
          <p15:clr>
            <a:srgbClr val="808080"/>
          </p15:clr>
        </p15:guide>
        <p15:guide id="101" orient="horz" pos="873">
          <p15:clr>
            <a:srgbClr val="808080"/>
          </p15:clr>
        </p15:guide>
        <p15:guide id="102" orient="horz" pos="938">
          <p15:clr>
            <a:srgbClr val="808080"/>
          </p15:clr>
        </p15:guide>
        <p15:guide id="103" orient="horz" pos="1003">
          <p15:clr>
            <a:srgbClr val="808080"/>
          </p15:clr>
        </p15:guide>
        <p15:guide id="104" orient="horz" pos="1068">
          <p15:clr>
            <a:srgbClr val="808080"/>
          </p15:clr>
        </p15:guide>
        <p15:guide id="105" orient="horz" pos="1133">
          <p15:clr>
            <a:srgbClr val="808080"/>
          </p15:clr>
        </p15:guide>
        <p15:guide id="106" orient="horz" pos="1197">
          <p15:clr>
            <a:srgbClr val="808080"/>
          </p15:clr>
        </p15:guide>
        <p15:guide id="107" orient="horz" pos="1262">
          <p15:clr>
            <a:srgbClr val="808080"/>
          </p15:clr>
        </p15:guide>
        <p15:guide id="108" orient="horz" pos="1327">
          <p15:clr>
            <a:srgbClr val="808080"/>
          </p15:clr>
        </p15:guide>
        <p15:guide id="109" orient="horz" pos="1392">
          <p15:clr>
            <a:srgbClr val="808080"/>
          </p15:clr>
        </p15:guide>
        <p15:guide id="110" orient="horz" pos="1457">
          <p15:clr>
            <a:srgbClr val="808080"/>
          </p15:clr>
        </p15:guide>
        <p15:guide id="111" orient="horz" pos="1522">
          <p15:clr>
            <a:srgbClr val="808080"/>
          </p15:clr>
        </p15:guide>
        <p15:guide id="112" orient="horz" pos="1587">
          <p15:clr>
            <a:srgbClr val="808080"/>
          </p15:clr>
        </p15:guide>
        <p15:guide id="113" orient="horz" pos="1652">
          <p15:clr>
            <a:srgbClr val="808080"/>
          </p15:clr>
        </p15:guide>
        <p15:guide id="114" orient="horz" pos="1717">
          <p15:clr>
            <a:srgbClr val="808080"/>
          </p15:clr>
        </p15:guide>
        <p15:guide id="115" orient="horz" pos="1782">
          <p15:clr>
            <a:srgbClr val="808080"/>
          </p15:clr>
        </p15:guide>
        <p15:guide id="116" orient="horz" pos="1847">
          <p15:clr>
            <a:srgbClr val="808080"/>
          </p15:clr>
        </p15:guide>
        <p15:guide id="117" orient="horz" pos="1912">
          <p15:clr>
            <a:srgbClr val="808080"/>
          </p15:clr>
        </p15:guide>
        <p15:guide id="118" orient="horz" pos="1977">
          <p15:clr>
            <a:srgbClr val="808080"/>
          </p15:clr>
        </p15:guide>
        <p15:guide id="119" orient="horz" pos="2042">
          <p15:clr>
            <a:srgbClr val="808080"/>
          </p15:clr>
        </p15:guide>
        <p15:guide id="120" orient="horz" pos="2106">
          <p15:clr>
            <a:srgbClr val="808080"/>
          </p15:clr>
        </p15:guide>
        <p15:guide id="121" orient="horz" pos="2171">
          <p15:clr>
            <a:srgbClr val="808080"/>
          </p15:clr>
        </p15:guide>
        <p15:guide id="122" orient="horz" pos="2236">
          <p15:clr>
            <a:srgbClr val="808080"/>
          </p15:clr>
        </p15:guide>
        <p15:guide id="123" orient="horz" pos="2301">
          <p15:clr>
            <a:srgbClr val="808080"/>
          </p15:clr>
        </p15:guide>
        <p15:guide id="124" orient="horz" pos="2366">
          <p15:clr>
            <a:srgbClr val="808080"/>
          </p15:clr>
        </p15:guide>
        <p15:guide id="125" orient="horz" pos="2431">
          <p15:clr>
            <a:srgbClr val="808080"/>
          </p15:clr>
        </p15:guide>
        <p15:guide id="126" orient="horz" pos="2496">
          <p15:clr>
            <a:srgbClr val="808080"/>
          </p15:clr>
        </p15:guide>
        <p15:guide id="127" orient="horz" pos="2561">
          <p15:clr>
            <a:srgbClr val="808080"/>
          </p15:clr>
        </p15:guide>
        <p15:guide id="128" orient="horz" pos="2626">
          <p15:clr>
            <a:srgbClr val="808080"/>
          </p15:clr>
        </p15:guide>
        <p15:guide id="129" orient="horz" pos="2691">
          <p15:clr>
            <a:srgbClr val="808080"/>
          </p15:clr>
        </p15:guide>
        <p15:guide id="130" orient="horz" pos="2756">
          <p15:clr>
            <a:srgbClr val="808080"/>
          </p15:clr>
        </p15:guide>
        <p15:guide id="131" orient="horz" pos="2821">
          <p15:clr>
            <a:srgbClr val="808080"/>
          </p15:clr>
        </p15:guide>
        <p15:guide id="132" orient="horz" pos="2886">
          <p15:clr>
            <a:srgbClr val="808080"/>
          </p15:clr>
        </p15:guide>
        <p15:guide id="133" orient="horz" pos="2951">
          <p15:clr>
            <a:srgbClr val="808080"/>
          </p15:clr>
        </p15:guide>
        <p15:guide id="134" orient="horz" pos="3015">
          <p15:clr>
            <a:srgbClr val="80808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6. Фон neo">
  <p:cSld name="16. Фон neo">
    <p:bg>
      <p:bgPr>
        <a:solidFill>
          <a:schemeClr val="accent2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>
        <p15:guide id="1">
          <p15:clr>
            <a:srgbClr val="808080"/>
          </p15:clr>
        </p15:guide>
        <p15:guide id="2" pos="5760">
          <p15:clr>
            <a:srgbClr val="808080"/>
          </p15:clr>
        </p15:guide>
        <p15:guide id="3" pos="224">
          <p15:clr>
            <a:srgbClr val="808080"/>
          </p15:clr>
        </p15:guide>
        <p15:guide id="4" pos="286">
          <p15:clr>
            <a:srgbClr val="808080"/>
          </p15:clr>
        </p15:guide>
        <p15:guide id="5" pos="348">
          <p15:clr>
            <a:srgbClr val="808080"/>
          </p15:clr>
        </p15:guide>
        <p15:guide id="6" pos="411">
          <p15:clr>
            <a:srgbClr val="808080"/>
          </p15:clr>
        </p15:guide>
        <p15:guide id="7" pos="473">
          <p15:clr>
            <a:srgbClr val="808080"/>
          </p15:clr>
        </p15:guide>
        <p15:guide id="8" pos="536">
          <p15:clr>
            <a:srgbClr val="808080"/>
          </p15:clr>
        </p15:guide>
        <p15:guide id="9" pos="598">
          <p15:clr>
            <a:srgbClr val="808080"/>
          </p15:clr>
        </p15:guide>
        <p15:guide id="10" pos="661">
          <p15:clr>
            <a:srgbClr val="808080"/>
          </p15:clr>
        </p15:guide>
        <p15:guide id="11" pos="723">
          <p15:clr>
            <a:srgbClr val="808080"/>
          </p15:clr>
        </p15:guide>
        <p15:guide id="12" pos="786">
          <p15:clr>
            <a:srgbClr val="808080"/>
          </p15:clr>
        </p15:guide>
        <p15:guide id="13" pos="848">
          <p15:clr>
            <a:srgbClr val="808080"/>
          </p15:clr>
        </p15:guide>
        <p15:guide id="14" pos="911">
          <p15:clr>
            <a:srgbClr val="808080"/>
          </p15:clr>
        </p15:guide>
        <p15:guide id="15" pos="973">
          <p15:clr>
            <a:srgbClr val="808080"/>
          </p15:clr>
        </p15:guide>
        <p15:guide id="16" pos="1036">
          <p15:clr>
            <a:srgbClr val="808080"/>
          </p15:clr>
        </p15:guide>
        <p15:guide id="17" pos="1098">
          <p15:clr>
            <a:srgbClr val="808080"/>
          </p15:clr>
        </p15:guide>
        <p15:guide id="18" pos="1161">
          <p15:clr>
            <a:srgbClr val="808080"/>
          </p15:clr>
        </p15:guide>
        <p15:guide id="19" pos="1223">
          <p15:clr>
            <a:srgbClr val="808080"/>
          </p15:clr>
        </p15:guide>
        <p15:guide id="20" pos="1286">
          <p15:clr>
            <a:srgbClr val="808080"/>
          </p15:clr>
        </p15:guide>
        <p15:guide id="21" pos="1348">
          <p15:clr>
            <a:srgbClr val="808080"/>
          </p15:clr>
        </p15:guide>
        <p15:guide id="22" pos="1411">
          <p15:clr>
            <a:srgbClr val="808080"/>
          </p15:clr>
        </p15:guide>
        <p15:guide id="23" pos="1473">
          <p15:clr>
            <a:srgbClr val="808080"/>
          </p15:clr>
        </p15:guide>
        <p15:guide id="24" pos="1536">
          <p15:clr>
            <a:srgbClr val="808080"/>
          </p15:clr>
        </p15:guide>
        <p15:guide id="25" pos="1598">
          <p15:clr>
            <a:srgbClr val="808080"/>
          </p15:clr>
        </p15:guide>
        <p15:guide id="26" pos="1661">
          <p15:clr>
            <a:srgbClr val="808080"/>
          </p15:clr>
        </p15:guide>
        <p15:guide id="27" pos="1723">
          <p15:clr>
            <a:srgbClr val="808080"/>
          </p15:clr>
        </p15:guide>
        <p15:guide id="28" pos="1786">
          <p15:clr>
            <a:srgbClr val="808080"/>
          </p15:clr>
        </p15:guide>
        <p15:guide id="29" pos="1848">
          <p15:clr>
            <a:srgbClr val="808080"/>
          </p15:clr>
        </p15:guide>
        <p15:guide id="30" pos="1911">
          <p15:clr>
            <a:srgbClr val="808080"/>
          </p15:clr>
        </p15:guide>
        <p15:guide id="31" pos="1973">
          <p15:clr>
            <a:srgbClr val="808080"/>
          </p15:clr>
        </p15:guide>
        <p15:guide id="32" pos="2036">
          <p15:clr>
            <a:srgbClr val="808080"/>
          </p15:clr>
        </p15:guide>
        <p15:guide id="33" pos="2098">
          <p15:clr>
            <a:srgbClr val="808080"/>
          </p15:clr>
        </p15:guide>
        <p15:guide id="34" pos="2161">
          <p15:clr>
            <a:srgbClr val="808080"/>
          </p15:clr>
        </p15:guide>
        <p15:guide id="35" pos="2223">
          <p15:clr>
            <a:srgbClr val="808080"/>
          </p15:clr>
        </p15:guide>
        <p15:guide id="36" pos="2286">
          <p15:clr>
            <a:srgbClr val="808080"/>
          </p15:clr>
        </p15:guide>
        <p15:guide id="37" pos="2348">
          <p15:clr>
            <a:srgbClr val="808080"/>
          </p15:clr>
        </p15:guide>
        <p15:guide id="38" pos="2411">
          <p15:clr>
            <a:srgbClr val="808080"/>
          </p15:clr>
        </p15:guide>
        <p15:guide id="39" pos="2473">
          <p15:clr>
            <a:srgbClr val="808080"/>
          </p15:clr>
        </p15:guide>
        <p15:guide id="40" pos="2536">
          <p15:clr>
            <a:srgbClr val="808080"/>
          </p15:clr>
        </p15:guide>
        <p15:guide id="41" pos="2598">
          <p15:clr>
            <a:srgbClr val="808080"/>
          </p15:clr>
        </p15:guide>
        <p15:guide id="42" pos="2661">
          <p15:clr>
            <a:srgbClr val="808080"/>
          </p15:clr>
        </p15:guide>
        <p15:guide id="43" pos="2723">
          <p15:clr>
            <a:srgbClr val="808080"/>
          </p15:clr>
        </p15:guide>
        <p15:guide id="44" pos="2786">
          <p15:clr>
            <a:srgbClr val="808080"/>
          </p15:clr>
        </p15:guide>
        <p15:guide id="45" pos="2848">
          <p15:clr>
            <a:srgbClr val="808080"/>
          </p15:clr>
        </p15:guide>
        <p15:guide id="46" pos="2911">
          <p15:clr>
            <a:srgbClr val="808080"/>
          </p15:clr>
        </p15:guide>
        <p15:guide id="47" pos="2973">
          <p15:clr>
            <a:srgbClr val="808080"/>
          </p15:clr>
        </p15:guide>
        <p15:guide id="48" pos="3036">
          <p15:clr>
            <a:srgbClr val="808080"/>
          </p15:clr>
        </p15:guide>
        <p15:guide id="49" pos="3098">
          <p15:clr>
            <a:srgbClr val="808080"/>
          </p15:clr>
        </p15:guide>
        <p15:guide id="50" pos="3161">
          <p15:clr>
            <a:srgbClr val="808080"/>
          </p15:clr>
        </p15:guide>
        <p15:guide id="51" pos="3223">
          <p15:clr>
            <a:srgbClr val="808080"/>
          </p15:clr>
        </p15:guide>
        <p15:guide id="52" pos="3286">
          <p15:clr>
            <a:srgbClr val="808080"/>
          </p15:clr>
        </p15:guide>
        <p15:guide id="53" pos="3348">
          <p15:clr>
            <a:srgbClr val="808080"/>
          </p15:clr>
        </p15:guide>
        <p15:guide id="54" pos="3411">
          <p15:clr>
            <a:srgbClr val="808080"/>
          </p15:clr>
        </p15:guide>
        <p15:guide id="55" pos="3473">
          <p15:clr>
            <a:srgbClr val="808080"/>
          </p15:clr>
        </p15:guide>
        <p15:guide id="56" pos="3536">
          <p15:clr>
            <a:srgbClr val="808080"/>
          </p15:clr>
        </p15:guide>
        <p15:guide id="57" pos="3598">
          <p15:clr>
            <a:srgbClr val="808080"/>
          </p15:clr>
        </p15:guide>
        <p15:guide id="58" pos="3661">
          <p15:clr>
            <a:srgbClr val="808080"/>
          </p15:clr>
        </p15:guide>
        <p15:guide id="59" pos="3723">
          <p15:clr>
            <a:srgbClr val="808080"/>
          </p15:clr>
        </p15:guide>
        <p15:guide id="60" pos="3786">
          <p15:clr>
            <a:srgbClr val="808080"/>
          </p15:clr>
        </p15:guide>
        <p15:guide id="61" pos="3848">
          <p15:clr>
            <a:srgbClr val="808080"/>
          </p15:clr>
        </p15:guide>
        <p15:guide id="62" pos="3911">
          <p15:clr>
            <a:srgbClr val="808080"/>
          </p15:clr>
        </p15:guide>
        <p15:guide id="63" pos="3973">
          <p15:clr>
            <a:srgbClr val="808080"/>
          </p15:clr>
        </p15:guide>
        <p15:guide id="64" pos="4036">
          <p15:clr>
            <a:srgbClr val="808080"/>
          </p15:clr>
        </p15:guide>
        <p15:guide id="65" pos="4098">
          <p15:clr>
            <a:srgbClr val="808080"/>
          </p15:clr>
        </p15:guide>
        <p15:guide id="66" pos="4161">
          <p15:clr>
            <a:srgbClr val="808080"/>
          </p15:clr>
        </p15:guide>
        <p15:guide id="67" pos="4223">
          <p15:clr>
            <a:srgbClr val="808080"/>
          </p15:clr>
        </p15:guide>
        <p15:guide id="68" pos="4286">
          <p15:clr>
            <a:srgbClr val="808080"/>
          </p15:clr>
        </p15:guide>
        <p15:guide id="69" pos="4348">
          <p15:clr>
            <a:srgbClr val="808080"/>
          </p15:clr>
        </p15:guide>
        <p15:guide id="70" pos="4411">
          <p15:clr>
            <a:srgbClr val="808080"/>
          </p15:clr>
        </p15:guide>
        <p15:guide id="71" pos="4473">
          <p15:clr>
            <a:srgbClr val="808080"/>
          </p15:clr>
        </p15:guide>
        <p15:guide id="72" pos="4536">
          <p15:clr>
            <a:srgbClr val="808080"/>
          </p15:clr>
        </p15:guide>
        <p15:guide id="73" pos="4598">
          <p15:clr>
            <a:srgbClr val="808080"/>
          </p15:clr>
        </p15:guide>
        <p15:guide id="74" pos="4661">
          <p15:clr>
            <a:srgbClr val="808080"/>
          </p15:clr>
        </p15:guide>
        <p15:guide id="75" pos="4723">
          <p15:clr>
            <a:srgbClr val="808080"/>
          </p15:clr>
        </p15:guide>
        <p15:guide id="76" pos="4786">
          <p15:clr>
            <a:srgbClr val="808080"/>
          </p15:clr>
        </p15:guide>
        <p15:guide id="77" pos="4848">
          <p15:clr>
            <a:srgbClr val="808080"/>
          </p15:clr>
        </p15:guide>
        <p15:guide id="78" pos="4911">
          <p15:clr>
            <a:srgbClr val="808080"/>
          </p15:clr>
        </p15:guide>
        <p15:guide id="79" pos="4973">
          <p15:clr>
            <a:srgbClr val="808080"/>
          </p15:clr>
        </p15:guide>
        <p15:guide id="80" pos="5036">
          <p15:clr>
            <a:srgbClr val="808080"/>
          </p15:clr>
        </p15:guide>
        <p15:guide id="81" pos="5098">
          <p15:clr>
            <a:srgbClr val="808080"/>
          </p15:clr>
        </p15:guide>
        <p15:guide id="82" pos="5161">
          <p15:clr>
            <a:srgbClr val="808080"/>
          </p15:clr>
        </p15:guide>
        <p15:guide id="83" pos="5223">
          <p15:clr>
            <a:srgbClr val="808080"/>
          </p15:clr>
        </p15:guide>
        <p15:guide id="84" pos="5286">
          <p15:clr>
            <a:srgbClr val="808080"/>
          </p15:clr>
        </p15:guide>
        <p15:guide id="85" pos="5348">
          <p15:clr>
            <a:srgbClr val="808080"/>
          </p15:clr>
        </p15:guide>
        <p15:guide id="86" pos="5411">
          <p15:clr>
            <a:srgbClr val="808080"/>
          </p15:clr>
        </p15:guide>
        <p15:guide id="87" pos="5473">
          <p15:clr>
            <a:srgbClr val="808080"/>
          </p15:clr>
        </p15:guide>
        <p15:guide id="88" pos="5536">
          <p15:clr>
            <a:srgbClr val="808080"/>
          </p15:clr>
        </p15:guide>
        <p15:guide id="89" orient="horz">
          <p15:clr>
            <a:srgbClr val="808080"/>
          </p15:clr>
        </p15:guide>
        <p15:guide id="90" orient="horz" pos="3240">
          <p15:clr>
            <a:srgbClr val="808080"/>
          </p15:clr>
        </p15:guide>
        <p15:guide id="91" orient="horz" pos="224">
          <p15:clr>
            <a:srgbClr val="808080"/>
          </p15:clr>
        </p15:guide>
        <p15:guide id="92" orient="horz" pos="288">
          <p15:clr>
            <a:srgbClr val="808080"/>
          </p15:clr>
        </p15:guide>
        <p15:guide id="93" orient="horz" pos="353">
          <p15:clr>
            <a:srgbClr val="808080"/>
          </p15:clr>
        </p15:guide>
        <p15:guide id="94" orient="horz" pos="418">
          <p15:clr>
            <a:srgbClr val="808080"/>
          </p15:clr>
        </p15:guide>
        <p15:guide id="95" orient="horz" pos="483">
          <p15:clr>
            <a:srgbClr val="808080"/>
          </p15:clr>
        </p15:guide>
        <p15:guide id="96" orient="horz" pos="548">
          <p15:clr>
            <a:srgbClr val="808080"/>
          </p15:clr>
        </p15:guide>
        <p15:guide id="97" orient="horz" pos="613">
          <p15:clr>
            <a:srgbClr val="808080"/>
          </p15:clr>
        </p15:guide>
        <p15:guide id="98" orient="horz" pos="678">
          <p15:clr>
            <a:srgbClr val="808080"/>
          </p15:clr>
        </p15:guide>
        <p15:guide id="99" orient="horz" pos="743">
          <p15:clr>
            <a:srgbClr val="808080"/>
          </p15:clr>
        </p15:guide>
        <p15:guide id="100" orient="horz" pos="808">
          <p15:clr>
            <a:srgbClr val="808080"/>
          </p15:clr>
        </p15:guide>
        <p15:guide id="101" orient="horz" pos="873">
          <p15:clr>
            <a:srgbClr val="808080"/>
          </p15:clr>
        </p15:guide>
        <p15:guide id="102" orient="horz" pos="938">
          <p15:clr>
            <a:srgbClr val="808080"/>
          </p15:clr>
        </p15:guide>
        <p15:guide id="103" orient="horz" pos="1003">
          <p15:clr>
            <a:srgbClr val="808080"/>
          </p15:clr>
        </p15:guide>
        <p15:guide id="104" orient="horz" pos="1068">
          <p15:clr>
            <a:srgbClr val="808080"/>
          </p15:clr>
        </p15:guide>
        <p15:guide id="105" orient="horz" pos="1133">
          <p15:clr>
            <a:srgbClr val="808080"/>
          </p15:clr>
        </p15:guide>
        <p15:guide id="106" orient="horz" pos="1197">
          <p15:clr>
            <a:srgbClr val="808080"/>
          </p15:clr>
        </p15:guide>
        <p15:guide id="107" orient="horz" pos="1262">
          <p15:clr>
            <a:srgbClr val="808080"/>
          </p15:clr>
        </p15:guide>
        <p15:guide id="108" orient="horz" pos="1327">
          <p15:clr>
            <a:srgbClr val="808080"/>
          </p15:clr>
        </p15:guide>
        <p15:guide id="109" orient="horz" pos="1392">
          <p15:clr>
            <a:srgbClr val="808080"/>
          </p15:clr>
        </p15:guide>
        <p15:guide id="110" orient="horz" pos="1457">
          <p15:clr>
            <a:srgbClr val="808080"/>
          </p15:clr>
        </p15:guide>
        <p15:guide id="111" orient="horz" pos="1522">
          <p15:clr>
            <a:srgbClr val="808080"/>
          </p15:clr>
        </p15:guide>
        <p15:guide id="112" orient="horz" pos="1587">
          <p15:clr>
            <a:srgbClr val="808080"/>
          </p15:clr>
        </p15:guide>
        <p15:guide id="113" orient="horz" pos="1652">
          <p15:clr>
            <a:srgbClr val="808080"/>
          </p15:clr>
        </p15:guide>
        <p15:guide id="114" orient="horz" pos="1717">
          <p15:clr>
            <a:srgbClr val="808080"/>
          </p15:clr>
        </p15:guide>
        <p15:guide id="115" orient="horz" pos="1782">
          <p15:clr>
            <a:srgbClr val="808080"/>
          </p15:clr>
        </p15:guide>
        <p15:guide id="116" orient="horz" pos="1847">
          <p15:clr>
            <a:srgbClr val="808080"/>
          </p15:clr>
        </p15:guide>
        <p15:guide id="117" orient="horz" pos="1912">
          <p15:clr>
            <a:srgbClr val="808080"/>
          </p15:clr>
        </p15:guide>
        <p15:guide id="118" orient="horz" pos="1977">
          <p15:clr>
            <a:srgbClr val="808080"/>
          </p15:clr>
        </p15:guide>
        <p15:guide id="119" orient="horz" pos="2042">
          <p15:clr>
            <a:srgbClr val="808080"/>
          </p15:clr>
        </p15:guide>
        <p15:guide id="120" orient="horz" pos="2106">
          <p15:clr>
            <a:srgbClr val="808080"/>
          </p15:clr>
        </p15:guide>
        <p15:guide id="121" orient="horz" pos="2171">
          <p15:clr>
            <a:srgbClr val="808080"/>
          </p15:clr>
        </p15:guide>
        <p15:guide id="122" orient="horz" pos="2236">
          <p15:clr>
            <a:srgbClr val="808080"/>
          </p15:clr>
        </p15:guide>
        <p15:guide id="123" orient="horz" pos="2301">
          <p15:clr>
            <a:srgbClr val="808080"/>
          </p15:clr>
        </p15:guide>
        <p15:guide id="124" orient="horz" pos="2366">
          <p15:clr>
            <a:srgbClr val="808080"/>
          </p15:clr>
        </p15:guide>
        <p15:guide id="125" orient="horz" pos="2431">
          <p15:clr>
            <a:srgbClr val="808080"/>
          </p15:clr>
        </p15:guide>
        <p15:guide id="126" orient="horz" pos="2496">
          <p15:clr>
            <a:srgbClr val="808080"/>
          </p15:clr>
        </p15:guide>
        <p15:guide id="127" orient="horz" pos="2561">
          <p15:clr>
            <a:srgbClr val="808080"/>
          </p15:clr>
        </p15:guide>
        <p15:guide id="128" orient="horz" pos="2626">
          <p15:clr>
            <a:srgbClr val="808080"/>
          </p15:clr>
        </p15:guide>
        <p15:guide id="129" orient="horz" pos="2691">
          <p15:clr>
            <a:srgbClr val="808080"/>
          </p15:clr>
        </p15:guide>
        <p15:guide id="130" orient="horz" pos="2756">
          <p15:clr>
            <a:srgbClr val="808080"/>
          </p15:clr>
        </p15:guide>
        <p15:guide id="131" orient="horz" pos="2821">
          <p15:clr>
            <a:srgbClr val="808080"/>
          </p15:clr>
        </p15:guide>
        <p15:guide id="132" orient="horz" pos="2886">
          <p15:clr>
            <a:srgbClr val="808080"/>
          </p15:clr>
        </p15:guide>
        <p15:guide id="133" orient="horz" pos="2951">
          <p15:clr>
            <a:srgbClr val="808080"/>
          </p15:clr>
        </p15:guide>
        <p15:guide id="134" orient="horz" pos="3015">
          <p15:clr>
            <a:srgbClr val="80808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.Определение">
  <p:cSld name="2.Определение">
    <p:bg>
      <p:bgPr>
        <a:solidFill>
          <a:schemeClr val="lt1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/>
          <p:nvPr/>
        </p:nvSpPr>
        <p:spPr>
          <a:xfrm>
            <a:off x="7143750" y="0"/>
            <a:ext cx="5143500" cy="5143500"/>
          </a:xfrm>
          <a:prstGeom prst="ellipse">
            <a:avLst/>
          </a:prstGeom>
          <a:noFill/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0"/>
          <p:cNvSpPr/>
          <p:nvPr/>
        </p:nvSpPr>
        <p:spPr>
          <a:xfrm>
            <a:off x="-3143250" y="0"/>
            <a:ext cx="5143500" cy="5143500"/>
          </a:xfrm>
          <a:prstGeom prst="ellipse">
            <a:avLst/>
          </a:prstGeom>
          <a:noFill/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0"/>
          <p:cNvSpPr/>
          <p:nvPr/>
        </p:nvSpPr>
        <p:spPr>
          <a:xfrm>
            <a:off x="2000250" y="0"/>
            <a:ext cx="5143500" cy="5143500"/>
          </a:xfrm>
          <a:prstGeom prst="ellipse">
            <a:avLst/>
          </a:prstGeom>
          <a:noFill/>
          <a:ln cap="flat" cmpd="sng" w="1905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>
          <p15:clr>
            <a:srgbClr val="E8E8E8"/>
          </p15:clr>
        </p15:guide>
        <p15:guide id="2" pos="5760">
          <p15:clr>
            <a:srgbClr val="E8E8E8"/>
          </p15:clr>
        </p15:guide>
        <p15:guide id="3" pos="224">
          <p15:clr>
            <a:srgbClr val="E8E8E8"/>
          </p15:clr>
        </p15:guide>
        <p15:guide id="4" pos="286">
          <p15:clr>
            <a:srgbClr val="E8E8E8"/>
          </p15:clr>
        </p15:guide>
        <p15:guide id="5" pos="348">
          <p15:clr>
            <a:srgbClr val="E8E8E8"/>
          </p15:clr>
        </p15:guide>
        <p15:guide id="6" pos="411">
          <p15:clr>
            <a:srgbClr val="E8E8E8"/>
          </p15:clr>
        </p15:guide>
        <p15:guide id="7" pos="473">
          <p15:clr>
            <a:srgbClr val="E8E8E8"/>
          </p15:clr>
        </p15:guide>
        <p15:guide id="8" pos="536">
          <p15:clr>
            <a:srgbClr val="E8E8E8"/>
          </p15:clr>
        </p15:guide>
        <p15:guide id="9" pos="598">
          <p15:clr>
            <a:srgbClr val="E8E8E8"/>
          </p15:clr>
        </p15:guide>
        <p15:guide id="10" pos="661">
          <p15:clr>
            <a:srgbClr val="E8E8E8"/>
          </p15:clr>
        </p15:guide>
        <p15:guide id="11" pos="723">
          <p15:clr>
            <a:srgbClr val="E8E8E8"/>
          </p15:clr>
        </p15:guide>
        <p15:guide id="12" pos="786">
          <p15:clr>
            <a:srgbClr val="E8E8E8"/>
          </p15:clr>
        </p15:guide>
        <p15:guide id="13" pos="848">
          <p15:clr>
            <a:srgbClr val="E8E8E8"/>
          </p15:clr>
        </p15:guide>
        <p15:guide id="14" pos="911">
          <p15:clr>
            <a:srgbClr val="E8E8E8"/>
          </p15:clr>
        </p15:guide>
        <p15:guide id="15" pos="973">
          <p15:clr>
            <a:srgbClr val="E8E8E8"/>
          </p15:clr>
        </p15:guide>
        <p15:guide id="16" pos="1036">
          <p15:clr>
            <a:srgbClr val="E8E8E8"/>
          </p15:clr>
        </p15:guide>
        <p15:guide id="17" pos="1098">
          <p15:clr>
            <a:srgbClr val="E8E8E8"/>
          </p15:clr>
        </p15:guide>
        <p15:guide id="18" pos="1161">
          <p15:clr>
            <a:srgbClr val="E8E8E8"/>
          </p15:clr>
        </p15:guide>
        <p15:guide id="19" pos="1223">
          <p15:clr>
            <a:srgbClr val="E8E8E8"/>
          </p15:clr>
        </p15:guide>
        <p15:guide id="20" pos="1286">
          <p15:clr>
            <a:srgbClr val="E8E8E8"/>
          </p15:clr>
        </p15:guide>
        <p15:guide id="21" pos="1348">
          <p15:clr>
            <a:srgbClr val="E8E8E8"/>
          </p15:clr>
        </p15:guide>
        <p15:guide id="22" pos="1411">
          <p15:clr>
            <a:srgbClr val="E8E8E8"/>
          </p15:clr>
        </p15:guide>
        <p15:guide id="23" pos="1473">
          <p15:clr>
            <a:srgbClr val="E8E8E8"/>
          </p15:clr>
        </p15:guide>
        <p15:guide id="24" pos="1536">
          <p15:clr>
            <a:srgbClr val="E8E8E8"/>
          </p15:clr>
        </p15:guide>
        <p15:guide id="25" pos="1598">
          <p15:clr>
            <a:srgbClr val="E8E8E8"/>
          </p15:clr>
        </p15:guide>
        <p15:guide id="26" pos="1661">
          <p15:clr>
            <a:srgbClr val="E8E8E8"/>
          </p15:clr>
        </p15:guide>
        <p15:guide id="27" pos="1723">
          <p15:clr>
            <a:srgbClr val="E8E8E8"/>
          </p15:clr>
        </p15:guide>
        <p15:guide id="28" pos="1786">
          <p15:clr>
            <a:srgbClr val="E8E8E8"/>
          </p15:clr>
        </p15:guide>
        <p15:guide id="29" pos="1848">
          <p15:clr>
            <a:srgbClr val="E8E8E8"/>
          </p15:clr>
        </p15:guide>
        <p15:guide id="30" pos="1911">
          <p15:clr>
            <a:srgbClr val="E8E8E8"/>
          </p15:clr>
        </p15:guide>
        <p15:guide id="31" pos="1973">
          <p15:clr>
            <a:srgbClr val="E8E8E8"/>
          </p15:clr>
        </p15:guide>
        <p15:guide id="32" pos="2036">
          <p15:clr>
            <a:srgbClr val="E8E8E8"/>
          </p15:clr>
        </p15:guide>
        <p15:guide id="33" pos="2098">
          <p15:clr>
            <a:srgbClr val="E8E8E8"/>
          </p15:clr>
        </p15:guide>
        <p15:guide id="34" pos="2161">
          <p15:clr>
            <a:srgbClr val="E8E8E8"/>
          </p15:clr>
        </p15:guide>
        <p15:guide id="35" pos="2223">
          <p15:clr>
            <a:srgbClr val="E8E8E8"/>
          </p15:clr>
        </p15:guide>
        <p15:guide id="36" pos="2286">
          <p15:clr>
            <a:srgbClr val="E8E8E8"/>
          </p15:clr>
        </p15:guide>
        <p15:guide id="37" pos="2348">
          <p15:clr>
            <a:srgbClr val="E8E8E8"/>
          </p15:clr>
        </p15:guide>
        <p15:guide id="38" pos="2411">
          <p15:clr>
            <a:srgbClr val="E8E8E8"/>
          </p15:clr>
        </p15:guide>
        <p15:guide id="39" pos="2473">
          <p15:clr>
            <a:srgbClr val="E8E8E8"/>
          </p15:clr>
        </p15:guide>
        <p15:guide id="40" pos="2536">
          <p15:clr>
            <a:srgbClr val="E8E8E8"/>
          </p15:clr>
        </p15:guide>
        <p15:guide id="41" pos="2598">
          <p15:clr>
            <a:srgbClr val="E8E8E8"/>
          </p15:clr>
        </p15:guide>
        <p15:guide id="42" pos="2661">
          <p15:clr>
            <a:srgbClr val="E8E8E8"/>
          </p15:clr>
        </p15:guide>
        <p15:guide id="43" pos="2723">
          <p15:clr>
            <a:srgbClr val="E8E8E8"/>
          </p15:clr>
        </p15:guide>
        <p15:guide id="44" pos="2786">
          <p15:clr>
            <a:srgbClr val="E8E8E8"/>
          </p15:clr>
        </p15:guide>
        <p15:guide id="45" pos="2848">
          <p15:clr>
            <a:srgbClr val="E8E8E8"/>
          </p15:clr>
        </p15:guide>
        <p15:guide id="46" pos="2911">
          <p15:clr>
            <a:srgbClr val="E8E8E8"/>
          </p15:clr>
        </p15:guide>
        <p15:guide id="47" pos="2973">
          <p15:clr>
            <a:srgbClr val="E8E8E8"/>
          </p15:clr>
        </p15:guide>
        <p15:guide id="48" pos="3036">
          <p15:clr>
            <a:srgbClr val="E8E8E8"/>
          </p15:clr>
        </p15:guide>
        <p15:guide id="49" pos="3098">
          <p15:clr>
            <a:srgbClr val="E8E8E8"/>
          </p15:clr>
        </p15:guide>
        <p15:guide id="50" pos="3161">
          <p15:clr>
            <a:srgbClr val="E8E8E8"/>
          </p15:clr>
        </p15:guide>
        <p15:guide id="51" pos="3223">
          <p15:clr>
            <a:srgbClr val="E8E8E8"/>
          </p15:clr>
        </p15:guide>
        <p15:guide id="52" pos="3286">
          <p15:clr>
            <a:srgbClr val="E8E8E8"/>
          </p15:clr>
        </p15:guide>
        <p15:guide id="53" pos="3348">
          <p15:clr>
            <a:srgbClr val="E8E8E8"/>
          </p15:clr>
        </p15:guide>
        <p15:guide id="54" pos="3411">
          <p15:clr>
            <a:srgbClr val="E8E8E8"/>
          </p15:clr>
        </p15:guide>
        <p15:guide id="55" pos="3473">
          <p15:clr>
            <a:srgbClr val="E8E8E8"/>
          </p15:clr>
        </p15:guide>
        <p15:guide id="56" pos="3536">
          <p15:clr>
            <a:srgbClr val="E8E8E8"/>
          </p15:clr>
        </p15:guide>
        <p15:guide id="57" pos="3598">
          <p15:clr>
            <a:srgbClr val="E8E8E8"/>
          </p15:clr>
        </p15:guide>
        <p15:guide id="58" pos="3661">
          <p15:clr>
            <a:srgbClr val="E8E8E8"/>
          </p15:clr>
        </p15:guide>
        <p15:guide id="59" pos="3723">
          <p15:clr>
            <a:srgbClr val="E8E8E8"/>
          </p15:clr>
        </p15:guide>
        <p15:guide id="60" pos="3786">
          <p15:clr>
            <a:srgbClr val="E8E8E8"/>
          </p15:clr>
        </p15:guide>
        <p15:guide id="61" pos="3848">
          <p15:clr>
            <a:srgbClr val="E8E8E8"/>
          </p15:clr>
        </p15:guide>
        <p15:guide id="62" pos="3911">
          <p15:clr>
            <a:srgbClr val="E8E8E8"/>
          </p15:clr>
        </p15:guide>
        <p15:guide id="63" pos="3973">
          <p15:clr>
            <a:srgbClr val="E8E8E8"/>
          </p15:clr>
        </p15:guide>
        <p15:guide id="64" pos="4036">
          <p15:clr>
            <a:srgbClr val="E8E8E8"/>
          </p15:clr>
        </p15:guide>
        <p15:guide id="65" pos="4098">
          <p15:clr>
            <a:srgbClr val="E8E8E8"/>
          </p15:clr>
        </p15:guide>
        <p15:guide id="66" pos="4161">
          <p15:clr>
            <a:srgbClr val="E8E8E8"/>
          </p15:clr>
        </p15:guide>
        <p15:guide id="67" pos="4223">
          <p15:clr>
            <a:srgbClr val="E8E8E8"/>
          </p15:clr>
        </p15:guide>
        <p15:guide id="68" pos="4286">
          <p15:clr>
            <a:srgbClr val="E8E8E8"/>
          </p15:clr>
        </p15:guide>
        <p15:guide id="69" pos="4348">
          <p15:clr>
            <a:srgbClr val="E8E8E8"/>
          </p15:clr>
        </p15:guide>
        <p15:guide id="70" pos="4411">
          <p15:clr>
            <a:srgbClr val="E8E8E8"/>
          </p15:clr>
        </p15:guide>
        <p15:guide id="71" pos="4473">
          <p15:clr>
            <a:srgbClr val="E8E8E8"/>
          </p15:clr>
        </p15:guide>
        <p15:guide id="72" pos="4536">
          <p15:clr>
            <a:srgbClr val="E8E8E8"/>
          </p15:clr>
        </p15:guide>
        <p15:guide id="73" pos="4598">
          <p15:clr>
            <a:srgbClr val="E8E8E8"/>
          </p15:clr>
        </p15:guide>
        <p15:guide id="74" pos="4661">
          <p15:clr>
            <a:srgbClr val="E8E8E8"/>
          </p15:clr>
        </p15:guide>
        <p15:guide id="75" pos="4723">
          <p15:clr>
            <a:srgbClr val="E8E8E8"/>
          </p15:clr>
        </p15:guide>
        <p15:guide id="76" pos="4786">
          <p15:clr>
            <a:srgbClr val="E8E8E8"/>
          </p15:clr>
        </p15:guide>
        <p15:guide id="77" pos="4848">
          <p15:clr>
            <a:srgbClr val="E8E8E8"/>
          </p15:clr>
        </p15:guide>
        <p15:guide id="78" pos="4911">
          <p15:clr>
            <a:srgbClr val="E8E8E8"/>
          </p15:clr>
        </p15:guide>
        <p15:guide id="79" pos="4973">
          <p15:clr>
            <a:srgbClr val="E8E8E8"/>
          </p15:clr>
        </p15:guide>
        <p15:guide id="80" pos="5036">
          <p15:clr>
            <a:srgbClr val="E8E8E8"/>
          </p15:clr>
        </p15:guide>
        <p15:guide id="81" pos="5098">
          <p15:clr>
            <a:srgbClr val="E8E8E8"/>
          </p15:clr>
        </p15:guide>
        <p15:guide id="82" pos="5161">
          <p15:clr>
            <a:srgbClr val="E8E8E8"/>
          </p15:clr>
        </p15:guide>
        <p15:guide id="83" pos="5223">
          <p15:clr>
            <a:srgbClr val="E8E8E8"/>
          </p15:clr>
        </p15:guide>
        <p15:guide id="84" pos="5286">
          <p15:clr>
            <a:srgbClr val="E8E8E8"/>
          </p15:clr>
        </p15:guide>
        <p15:guide id="85" pos="5348">
          <p15:clr>
            <a:srgbClr val="E8E8E8"/>
          </p15:clr>
        </p15:guide>
        <p15:guide id="86" pos="5411">
          <p15:clr>
            <a:srgbClr val="E8E8E8"/>
          </p15:clr>
        </p15:guide>
        <p15:guide id="87" pos="5473">
          <p15:clr>
            <a:srgbClr val="E8E8E8"/>
          </p15:clr>
        </p15:guide>
        <p15:guide id="88" pos="5536">
          <p15:clr>
            <a:srgbClr val="E8E8E8"/>
          </p15:clr>
        </p15:guide>
        <p15:guide id="89" orient="horz">
          <p15:clr>
            <a:srgbClr val="E8E8E8"/>
          </p15:clr>
        </p15:guide>
        <p15:guide id="90" orient="horz" pos="3240">
          <p15:clr>
            <a:srgbClr val="E8E8E8"/>
          </p15:clr>
        </p15:guide>
        <p15:guide id="91" orient="horz" pos="224">
          <p15:clr>
            <a:srgbClr val="E8E8E8"/>
          </p15:clr>
        </p15:guide>
        <p15:guide id="92" orient="horz" pos="288">
          <p15:clr>
            <a:srgbClr val="E8E8E8"/>
          </p15:clr>
        </p15:guide>
        <p15:guide id="93" orient="horz" pos="353">
          <p15:clr>
            <a:srgbClr val="E8E8E8"/>
          </p15:clr>
        </p15:guide>
        <p15:guide id="94" orient="horz" pos="418">
          <p15:clr>
            <a:srgbClr val="E8E8E8"/>
          </p15:clr>
        </p15:guide>
        <p15:guide id="95" orient="horz" pos="483">
          <p15:clr>
            <a:srgbClr val="E8E8E8"/>
          </p15:clr>
        </p15:guide>
        <p15:guide id="96" orient="horz" pos="548">
          <p15:clr>
            <a:srgbClr val="E8E8E8"/>
          </p15:clr>
        </p15:guide>
        <p15:guide id="97" orient="horz" pos="613">
          <p15:clr>
            <a:srgbClr val="E8E8E8"/>
          </p15:clr>
        </p15:guide>
        <p15:guide id="98" orient="horz" pos="678">
          <p15:clr>
            <a:srgbClr val="E8E8E8"/>
          </p15:clr>
        </p15:guide>
        <p15:guide id="99" orient="horz" pos="743">
          <p15:clr>
            <a:srgbClr val="E8E8E8"/>
          </p15:clr>
        </p15:guide>
        <p15:guide id="100" orient="horz" pos="808">
          <p15:clr>
            <a:srgbClr val="E8E8E8"/>
          </p15:clr>
        </p15:guide>
        <p15:guide id="101" orient="horz" pos="873">
          <p15:clr>
            <a:srgbClr val="E8E8E8"/>
          </p15:clr>
        </p15:guide>
        <p15:guide id="102" orient="horz" pos="938">
          <p15:clr>
            <a:srgbClr val="E8E8E8"/>
          </p15:clr>
        </p15:guide>
        <p15:guide id="103" orient="horz" pos="1003">
          <p15:clr>
            <a:srgbClr val="E8E8E8"/>
          </p15:clr>
        </p15:guide>
        <p15:guide id="104" orient="horz" pos="1068">
          <p15:clr>
            <a:srgbClr val="E8E8E8"/>
          </p15:clr>
        </p15:guide>
        <p15:guide id="105" orient="horz" pos="1133">
          <p15:clr>
            <a:srgbClr val="E8E8E8"/>
          </p15:clr>
        </p15:guide>
        <p15:guide id="106" orient="horz" pos="1197">
          <p15:clr>
            <a:srgbClr val="E8E8E8"/>
          </p15:clr>
        </p15:guide>
        <p15:guide id="107" orient="horz" pos="1262">
          <p15:clr>
            <a:srgbClr val="E8E8E8"/>
          </p15:clr>
        </p15:guide>
        <p15:guide id="108" orient="horz" pos="1327">
          <p15:clr>
            <a:srgbClr val="E8E8E8"/>
          </p15:clr>
        </p15:guide>
        <p15:guide id="109" orient="horz" pos="1392">
          <p15:clr>
            <a:srgbClr val="E8E8E8"/>
          </p15:clr>
        </p15:guide>
        <p15:guide id="110" orient="horz" pos="1457">
          <p15:clr>
            <a:srgbClr val="E8E8E8"/>
          </p15:clr>
        </p15:guide>
        <p15:guide id="111" orient="horz" pos="1522">
          <p15:clr>
            <a:srgbClr val="E8E8E8"/>
          </p15:clr>
        </p15:guide>
        <p15:guide id="112" orient="horz" pos="1587">
          <p15:clr>
            <a:srgbClr val="E8E8E8"/>
          </p15:clr>
        </p15:guide>
        <p15:guide id="113" orient="horz" pos="1652">
          <p15:clr>
            <a:srgbClr val="E8E8E8"/>
          </p15:clr>
        </p15:guide>
        <p15:guide id="114" orient="horz" pos="1717">
          <p15:clr>
            <a:srgbClr val="E8E8E8"/>
          </p15:clr>
        </p15:guide>
        <p15:guide id="115" orient="horz" pos="1782">
          <p15:clr>
            <a:srgbClr val="E8E8E8"/>
          </p15:clr>
        </p15:guide>
        <p15:guide id="116" orient="horz" pos="1847">
          <p15:clr>
            <a:srgbClr val="E8E8E8"/>
          </p15:clr>
        </p15:guide>
        <p15:guide id="117" orient="horz" pos="1912">
          <p15:clr>
            <a:srgbClr val="E8E8E8"/>
          </p15:clr>
        </p15:guide>
        <p15:guide id="118" orient="horz" pos="1977">
          <p15:clr>
            <a:srgbClr val="E8E8E8"/>
          </p15:clr>
        </p15:guide>
        <p15:guide id="119" orient="horz" pos="2042">
          <p15:clr>
            <a:srgbClr val="E8E8E8"/>
          </p15:clr>
        </p15:guide>
        <p15:guide id="120" orient="horz" pos="2106">
          <p15:clr>
            <a:srgbClr val="E8E8E8"/>
          </p15:clr>
        </p15:guide>
        <p15:guide id="121" orient="horz" pos="2171">
          <p15:clr>
            <a:srgbClr val="E8E8E8"/>
          </p15:clr>
        </p15:guide>
        <p15:guide id="122" orient="horz" pos="2236">
          <p15:clr>
            <a:srgbClr val="E8E8E8"/>
          </p15:clr>
        </p15:guide>
        <p15:guide id="123" orient="horz" pos="2301">
          <p15:clr>
            <a:srgbClr val="E8E8E8"/>
          </p15:clr>
        </p15:guide>
        <p15:guide id="124" orient="horz" pos="2366">
          <p15:clr>
            <a:srgbClr val="E8E8E8"/>
          </p15:clr>
        </p15:guide>
        <p15:guide id="125" orient="horz" pos="2431">
          <p15:clr>
            <a:srgbClr val="E8E8E8"/>
          </p15:clr>
        </p15:guide>
        <p15:guide id="126" orient="horz" pos="2496">
          <p15:clr>
            <a:srgbClr val="E8E8E8"/>
          </p15:clr>
        </p15:guide>
        <p15:guide id="127" orient="horz" pos="2561">
          <p15:clr>
            <a:srgbClr val="E8E8E8"/>
          </p15:clr>
        </p15:guide>
        <p15:guide id="128" orient="horz" pos="2626">
          <p15:clr>
            <a:srgbClr val="E8E8E8"/>
          </p15:clr>
        </p15:guide>
        <p15:guide id="129" orient="horz" pos="2691">
          <p15:clr>
            <a:srgbClr val="E8E8E8"/>
          </p15:clr>
        </p15:guide>
        <p15:guide id="130" orient="horz" pos="2756">
          <p15:clr>
            <a:srgbClr val="E8E8E8"/>
          </p15:clr>
        </p15:guide>
        <p15:guide id="131" orient="horz" pos="2821">
          <p15:clr>
            <a:srgbClr val="E8E8E8"/>
          </p15:clr>
        </p15:guide>
        <p15:guide id="132" orient="horz" pos="2886">
          <p15:clr>
            <a:srgbClr val="E8E8E8"/>
          </p15:clr>
        </p15:guide>
        <p15:guide id="133" orient="horz" pos="2951">
          <p15:clr>
            <a:srgbClr val="E8E8E8"/>
          </p15:clr>
        </p15:guide>
        <p15:guide id="134" orient="horz" pos="3015">
          <p15:clr>
            <a:srgbClr val="E8E8E8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. Определение neo">
  <p:cSld name="14. Определение neo">
    <p:bg>
      <p:bgPr>
        <a:solidFill>
          <a:schemeClr val="accent2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/>
          <p:nvPr/>
        </p:nvSpPr>
        <p:spPr>
          <a:xfrm>
            <a:off x="7143750" y="0"/>
            <a:ext cx="5143500" cy="5143500"/>
          </a:xfrm>
          <a:prstGeom prst="ellipse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1"/>
          <p:cNvSpPr/>
          <p:nvPr/>
        </p:nvSpPr>
        <p:spPr>
          <a:xfrm>
            <a:off x="-3143250" y="0"/>
            <a:ext cx="5143500" cy="5143500"/>
          </a:xfrm>
          <a:prstGeom prst="ellipse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21"/>
          <p:cNvSpPr/>
          <p:nvPr/>
        </p:nvSpPr>
        <p:spPr>
          <a:xfrm>
            <a:off x="2000250" y="0"/>
            <a:ext cx="5143500" cy="51435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>
          <p15:clr>
            <a:srgbClr val="808080"/>
          </p15:clr>
        </p15:guide>
        <p15:guide id="2" pos="5760">
          <p15:clr>
            <a:srgbClr val="808080"/>
          </p15:clr>
        </p15:guide>
        <p15:guide id="3" pos="224">
          <p15:clr>
            <a:srgbClr val="808080"/>
          </p15:clr>
        </p15:guide>
        <p15:guide id="4" pos="286">
          <p15:clr>
            <a:srgbClr val="808080"/>
          </p15:clr>
        </p15:guide>
        <p15:guide id="5" pos="348">
          <p15:clr>
            <a:srgbClr val="808080"/>
          </p15:clr>
        </p15:guide>
        <p15:guide id="6" pos="411">
          <p15:clr>
            <a:srgbClr val="808080"/>
          </p15:clr>
        </p15:guide>
        <p15:guide id="7" pos="473">
          <p15:clr>
            <a:srgbClr val="808080"/>
          </p15:clr>
        </p15:guide>
        <p15:guide id="8" pos="536">
          <p15:clr>
            <a:srgbClr val="808080"/>
          </p15:clr>
        </p15:guide>
        <p15:guide id="9" pos="598">
          <p15:clr>
            <a:srgbClr val="808080"/>
          </p15:clr>
        </p15:guide>
        <p15:guide id="10" pos="661">
          <p15:clr>
            <a:srgbClr val="808080"/>
          </p15:clr>
        </p15:guide>
        <p15:guide id="11" pos="723">
          <p15:clr>
            <a:srgbClr val="808080"/>
          </p15:clr>
        </p15:guide>
        <p15:guide id="12" pos="786">
          <p15:clr>
            <a:srgbClr val="808080"/>
          </p15:clr>
        </p15:guide>
        <p15:guide id="13" pos="848">
          <p15:clr>
            <a:srgbClr val="808080"/>
          </p15:clr>
        </p15:guide>
        <p15:guide id="14" pos="911">
          <p15:clr>
            <a:srgbClr val="808080"/>
          </p15:clr>
        </p15:guide>
        <p15:guide id="15" pos="973">
          <p15:clr>
            <a:srgbClr val="808080"/>
          </p15:clr>
        </p15:guide>
        <p15:guide id="16" pos="1036">
          <p15:clr>
            <a:srgbClr val="808080"/>
          </p15:clr>
        </p15:guide>
        <p15:guide id="17" pos="1098">
          <p15:clr>
            <a:srgbClr val="808080"/>
          </p15:clr>
        </p15:guide>
        <p15:guide id="18" pos="1161">
          <p15:clr>
            <a:srgbClr val="808080"/>
          </p15:clr>
        </p15:guide>
        <p15:guide id="19" pos="1223">
          <p15:clr>
            <a:srgbClr val="808080"/>
          </p15:clr>
        </p15:guide>
        <p15:guide id="20" pos="1286">
          <p15:clr>
            <a:srgbClr val="808080"/>
          </p15:clr>
        </p15:guide>
        <p15:guide id="21" pos="1348">
          <p15:clr>
            <a:srgbClr val="808080"/>
          </p15:clr>
        </p15:guide>
        <p15:guide id="22" pos="1411">
          <p15:clr>
            <a:srgbClr val="808080"/>
          </p15:clr>
        </p15:guide>
        <p15:guide id="23" pos="1473">
          <p15:clr>
            <a:srgbClr val="808080"/>
          </p15:clr>
        </p15:guide>
        <p15:guide id="24" pos="1536">
          <p15:clr>
            <a:srgbClr val="808080"/>
          </p15:clr>
        </p15:guide>
        <p15:guide id="25" pos="1598">
          <p15:clr>
            <a:srgbClr val="808080"/>
          </p15:clr>
        </p15:guide>
        <p15:guide id="26" pos="1661">
          <p15:clr>
            <a:srgbClr val="808080"/>
          </p15:clr>
        </p15:guide>
        <p15:guide id="27" pos="1723">
          <p15:clr>
            <a:srgbClr val="808080"/>
          </p15:clr>
        </p15:guide>
        <p15:guide id="28" pos="1786">
          <p15:clr>
            <a:srgbClr val="808080"/>
          </p15:clr>
        </p15:guide>
        <p15:guide id="29" pos="1848">
          <p15:clr>
            <a:srgbClr val="808080"/>
          </p15:clr>
        </p15:guide>
        <p15:guide id="30" pos="1911">
          <p15:clr>
            <a:srgbClr val="808080"/>
          </p15:clr>
        </p15:guide>
        <p15:guide id="31" pos="1973">
          <p15:clr>
            <a:srgbClr val="808080"/>
          </p15:clr>
        </p15:guide>
        <p15:guide id="32" pos="2036">
          <p15:clr>
            <a:srgbClr val="808080"/>
          </p15:clr>
        </p15:guide>
        <p15:guide id="33" pos="2098">
          <p15:clr>
            <a:srgbClr val="808080"/>
          </p15:clr>
        </p15:guide>
        <p15:guide id="34" pos="2161">
          <p15:clr>
            <a:srgbClr val="808080"/>
          </p15:clr>
        </p15:guide>
        <p15:guide id="35" pos="2223">
          <p15:clr>
            <a:srgbClr val="808080"/>
          </p15:clr>
        </p15:guide>
        <p15:guide id="36" pos="2286">
          <p15:clr>
            <a:srgbClr val="808080"/>
          </p15:clr>
        </p15:guide>
        <p15:guide id="37" pos="2348">
          <p15:clr>
            <a:srgbClr val="808080"/>
          </p15:clr>
        </p15:guide>
        <p15:guide id="38" pos="2411">
          <p15:clr>
            <a:srgbClr val="808080"/>
          </p15:clr>
        </p15:guide>
        <p15:guide id="39" pos="2473">
          <p15:clr>
            <a:srgbClr val="808080"/>
          </p15:clr>
        </p15:guide>
        <p15:guide id="40" pos="2536">
          <p15:clr>
            <a:srgbClr val="808080"/>
          </p15:clr>
        </p15:guide>
        <p15:guide id="41" pos="2598">
          <p15:clr>
            <a:srgbClr val="808080"/>
          </p15:clr>
        </p15:guide>
        <p15:guide id="42" pos="2661">
          <p15:clr>
            <a:srgbClr val="808080"/>
          </p15:clr>
        </p15:guide>
        <p15:guide id="43" pos="2723">
          <p15:clr>
            <a:srgbClr val="808080"/>
          </p15:clr>
        </p15:guide>
        <p15:guide id="44" pos="2786">
          <p15:clr>
            <a:srgbClr val="808080"/>
          </p15:clr>
        </p15:guide>
        <p15:guide id="45" pos="2848">
          <p15:clr>
            <a:srgbClr val="808080"/>
          </p15:clr>
        </p15:guide>
        <p15:guide id="46" pos="2911">
          <p15:clr>
            <a:srgbClr val="808080"/>
          </p15:clr>
        </p15:guide>
        <p15:guide id="47" pos="2973">
          <p15:clr>
            <a:srgbClr val="808080"/>
          </p15:clr>
        </p15:guide>
        <p15:guide id="48" pos="3036">
          <p15:clr>
            <a:srgbClr val="808080"/>
          </p15:clr>
        </p15:guide>
        <p15:guide id="49" pos="3098">
          <p15:clr>
            <a:srgbClr val="808080"/>
          </p15:clr>
        </p15:guide>
        <p15:guide id="50" pos="3161">
          <p15:clr>
            <a:srgbClr val="808080"/>
          </p15:clr>
        </p15:guide>
        <p15:guide id="51" pos="3223">
          <p15:clr>
            <a:srgbClr val="808080"/>
          </p15:clr>
        </p15:guide>
        <p15:guide id="52" pos="3286">
          <p15:clr>
            <a:srgbClr val="808080"/>
          </p15:clr>
        </p15:guide>
        <p15:guide id="53" pos="3348">
          <p15:clr>
            <a:srgbClr val="808080"/>
          </p15:clr>
        </p15:guide>
        <p15:guide id="54" pos="3411">
          <p15:clr>
            <a:srgbClr val="808080"/>
          </p15:clr>
        </p15:guide>
        <p15:guide id="55" pos="3473">
          <p15:clr>
            <a:srgbClr val="808080"/>
          </p15:clr>
        </p15:guide>
        <p15:guide id="56" pos="3536">
          <p15:clr>
            <a:srgbClr val="808080"/>
          </p15:clr>
        </p15:guide>
        <p15:guide id="57" pos="3598">
          <p15:clr>
            <a:srgbClr val="808080"/>
          </p15:clr>
        </p15:guide>
        <p15:guide id="58" pos="3661">
          <p15:clr>
            <a:srgbClr val="808080"/>
          </p15:clr>
        </p15:guide>
        <p15:guide id="59" pos="3723">
          <p15:clr>
            <a:srgbClr val="808080"/>
          </p15:clr>
        </p15:guide>
        <p15:guide id="60" pos="3786">
          <p15:clr>
            <a:srgbClr val="808080"/>
          </p15:clr>
        </p15:guide>
        <p15:guide id="61" pos="3848">
          <p15:clr>
            <a:srgbClr val="808080"/>
          </p15:clr>
        </p15:guide>
        <p15:guide id="62" pos="3911">
          <p15:clr>
            <a:srgbClr val="808080"/>
          </p15:clr>
        </p15:guide>
        <p15:guide id="63" pos="3973">
          <p15:clr>
            <a:srgbClr val="808080"/>
          </p15:clr>
        </p15:guide>
        <p15:guide id="64" pos="4036">
          <p15:clr>
            <a:srgbClr val="808080"/>
          </p15:clr>
        </p15:guide>
        <p15:guide id="65" pos="4098">
          <p15:clr>
            <a:srgbClr val="808080"/>
          </p15:clr>
        </p15:guide>
        <p15:guide id="66" pos="4161">
          <p15:clr>
            <a:srgbClr val="808080"/>
          </p15:clr>
        </p15:guide>
        <p15:guide id="67" pos="4223">
          <p15:clr>
            <a:srgbClr val="808080"/>
          </p15:clr>
        </p15:guide>
        <p15:guide id="68" pos="4286">
          <p15:clr>
            <a:srgbClr val="808080"/>
          </p15:clr>
        </p15:guide>
        <p15:guide id="69" pos="4348">
          <p15:clr>
            <a:srgbClr val="808080"/>
          </p15:clr>
        </p15:guide>
        <p15:guide id="70" pos="4411">
          <p15:clr>
            <a:srgbClr val="808080"/>
          </p15:clr>
        </p15:guide>
        <p15:guide id="71" pos="4473">
          <p15:clr>
            <a:srgbClr val="808080"/>
          </p15:clr>
        </p15:guide>
        <p15:guide id="72" pos="4536">
          <p15:clr>
            <a:srgbClr val="808080"/>
          </p15:clr>
        </p15:guide>
        <p15:guide id="73" pos="4598">
          <p15:clr>
            <a:srgbClr val="808080"/>
          </p15:clr>
        </p15:guide>
        <p15:guide id="74" pos="4661">
          <p15:clr>
            <a:srgbClr val="808080"/>
          </p15:clr>
        </p15:guide>
        <p15:guide id="75" pos="4723">
          <p15:clr>
            <a:srgbClr val="808080"/>
          </p15:clr>
        </p15:guide>
        <p15:guide id="76" pos="4786">
          <p15:clr>
            <a:srgbClr val="808080"/>
          </p15:clr>
        </p15:guide>
        <p15:guide id="77" pos="4848">
          <p15:clr>
            <a:srgbClr val="808080"/>
          </p15:clr>
        </p15:guide>
        <p15:guide id="78" pos="4911">
          <p15:clr>
            <a:srgbClr val="808080"/>
          </p15:clr>
        </p15:guide>
        <p15:guide id="79" pos="4973">
          <p15:clr>
            <a:srgbClr val="808080"/>
          </p15:clr>
        </p15:guide>
        <p15:guide id="80" pos="5036">
          <p15:clr>
            <a:srgbClr val="808080"/>
          </p15:clr>
        </p15:guide>
        <p15:guide id="81" pos="5098">
          <p15:clr>
            <a:srgbClr val="808080"/>
          </p15:clr>
        </p15:guide>
        <p15:guide id="82" pos="5161">
          <p15:clr>
            <a:srgbClr val="808080"/>
          </p15:clr>
        </p15:guide>
        <p15:guide id="83" pos="5223">
          <p15:clr>
            <a:srgbClr val="808080"/>
          </p15:clr>
        </p15:guide>
        <p15:guide id="84" pos="5286">
          <p15:clr>
            <a:srgbClr val="808080"/>
          </p15:clr>
        </p15:guide>
        <p15:guide id="85" pos="5348">
          <p15:clr>
            <a:srgbClr val="808080"/>
          </p15:clr>
        </p15:guide>
        <p15:guide id="86" pos="5411">
          <p15:clr>
            <a:srgbClr val="808080"/>
          </p15:clr>
        </p15:guide>
        <p15:guide id="87" pos="5473">
          <p15:clr>
            <a:srgbClr val="808080"/>
          </p15:clr>
        </p15:guide>
        <p15:guide id="88" pos="5536">
          <p15:clr>
            <a:srgbClr val="808080"/>
          </p15:clr>
        </p15:guide>
        <p15:guide id="89" orient="horz">
          <p15:clr>
            <a:srgbClr val="808080"/>
          </p15:clr>
        </p15:guide>
        <p15:guide id="90" orient="horz" pos="3240">
          <p15:clr>
            <a:srgbClr val="808080"/>
          </p15:clr>
        </p15:guide>
        <p15:guide id="91" orient="horz" pos="224">
          <p15:clr>
            <a:srgbClr val="808080"/>
          </p15:clr>
        </p15:guide>
        <p15:guide id="92" orient="horz" pos="288">
          <p15:clr>
            <a:srgbClr val="808080"/>
          </p15:clr>
        </p15:guide>
        <p15:guide id="93" orient="horz" pos="353">
          <p15:clr>
            <a:srgbClr val="808080"/>
          </p15:clr>
        </p15:guide>
        <p15:guide id="94" orient="horz" pos="418">
          <p15:clr>
            <a:srgbClr val="808080"/>
          </p15:clr>
        </p15:guide>
        <p15:guide id="95" orient="horz" pos="483">
          <p15:clr>
            <a:srgbClr val="808080"/>
          </p15:clr>
        </p15:guide>
        <p15:guide id="96" orient="horz" pos="548">
          <p15:clr>
            <a:srgbClr val="808080"/>
          </p15:clr>
        </p15:guide>
        <p15:guide id="97" orient="horz" pos="613">
          <p15:clr>
            <a:srgbClr val="808080"/>
          </p15:clr>
        </p15:guide>
        <p15:guide id="98" orient="horz" pos="678">
          <p15:clr>
            <a:srgbClr val="808080"/>
          </p15:clr>
        </p15:guide>
        <p15:guide id="99" orient="horz" pos="743">
          <p15:clr>
            <a:srgbClr val="808080"/>
          </p15:clr>
        </p15:guide>
        <p15:guide id="100" orient="horz" pos="808">
          <p15:clr>
            <a:srgbClr val="808080"/>
          </p15:clr>
        </p15:guide>
        <p15:guide id="101" orient="horz" pos="873">
          <p15:clr>
            <a:srgbClr val="808080"/>
          </p15:clr>
        </p15:guide>
        <p15:guide id="102" orient="horz" pos="938">
          <p15:clr>
            <a:srgbClr val="808080"/>
          </p15:clr>
        </p15:guide>
        <p15:guide id="103" orient="horz" pos="1003">
          <p15:clr>
            <a:srgbClr val="808080"/>
          </p15:clr>
        </p15:guide>
        <p15:guide id="104" orient="horz" pos="1068">
          <p15:clr>
            <a:srgbClr val="808080"/>
          </p15:clr>
        </p15:guide>
        <p15:guide id="105" orient="horz" pos="1133">
          <p15:clr>
            <a:srgbClr val="808080"/>
          </p15:clr>
        </p15:guide>
        <p15:guide id="106" orient="horz" pos="1197">
          <p15:clr>
            <a:srgbClr val="808080"/>
          </p15:clr>
        </p15:guide>
        <p15:guide id="107" orient="horz" pos="1262">
          <p15:clr>
            <a:srgbClr val="808080"/>
          </p15:clr>
        </p15:guide>
        <p15:guide id="108" orient="horz" pos="1327">
          <p15:clr>
            <a:srgbClr val="808080"/>
          </p15:clr>
        </p15:guide>
        <p15:guide id="109" orient="horz" pos="1392">
          <p15:clr>
            <a:srgbClr val="808080"/>
          </p15:clr>
        </p15:guide>
        <p15:guide id="110" orient="horz" pos="1457">
          <p15:clr>
            <a:srgbClr val="808080"/>
          </p15:clr>
        </p15:guide>
        <p15:guide id="111" orient="horz" pos="1522">
          <p15:clr>
            <a:srgbClr val="808080"/>
          </p15:clr>
        </p15:guide>
        <p15:guide id="112" orient="horz" pos="1587">
          <p15:clr>
            <a:srgbClr val="808080"/>
          </p15:clr>
        </p15:guide>
        <p15:guide id="113" orient="horz" pos="1652">
          <p15:clr>
            <a:srgbClr val="808080"/>
          </p15:clr>
        </p15:guide>
        <p15:guide id="114" orient="horz" pos="1717">
          <p15:clr>
            <a:srgbClr val="808080"/>
          </p15:clr>
        </p15:guide>
        <p15:guide id="115" orient="horz" pos="1782">
          <p15:clr>
            <a:srgbClr val="808080"/>
          </p15:clr>
        </p15:guide>
        <p15:guide id="116" orient="horz" pos="1847">
          <p15:clr>
            <a:srgbClr val="808080"/>
          </p15:clr>
        </p15:guide>
        <p15:guide id="117" orient="horz" pos="1912">
          <p15:clr>
            <a:srgbClr val="808080"/>
          </p15:clr>
        </p15:guide>
        <p15:guide id="118" orient="horz" pos="1977">
          <p15:clr>
            <a:srgbClr val="808080"/>
          </p15:clr>
        </p15:guide>
        <p15:guide id="119" orient="horz" pos="2042">
          <p15:clr>
            <a:srgbClr val="808080"/>
          </p15:clr>
        </p15:guide>
        <p15:guide id="120" orient="horz" pos="2106">
          <p15:clr>
            <a:srgbClr val="808080"/>
          </p15:clr>
        </p15:guide>
        <p15:guide id="121" orient="horz" pos="2171">
          <p15:clr>
            <a:srgbClr val="808080"/>
          </p15:clr>
        </p15:guide>
        <p15:guide id="122" orient="horz" pos="2236">
          <p15:clr>
            <a:srgbClr val="808080"/>
          </p15:clr>
        </p15:guide>
        <p15:guide id="123" orient="horz" pos="2301">
          <p15:clr>
            <a:srgbClr val="808080"/>
          </p15:clr>
        </p15:guide>
        <p15:guide id="124" orient="horz" pos="2366">
          <p15:clr>
            <a:srgbClr val="808080"/>
          </p15:clr>
        </p15:guide>
        <p15:guide id="125" orient="horz" pos="2431">
          <p15:clr>
            <a:srgbClr val="808080"/>
          </p15:clr>
        </p15:guide>
        <p15:guide id="126" orient="horz" pos="2496">
          <p15:clr>
            <a:srgbClr val="808080"/>
          </p15:clr>
        </p15:guide>
        <p15:guide id="127" orient="horz" pos="2561">
          <p15:clr>
            <a:srgbClr val="808080"/>
          </p15:clr>
        </p15:guide>
        <p15:guide id="128" orient="horz" pos="2626">
          <p15:clr>
            <a:srgbClr val="808080"/>
          </p15:clr>
        </p15:guide>
        <p15:guide id="129" orient="horz" pos="2691">
          <p15:clr>
            <a:srgbClr val="808080"/>
          </p15:clr>
        </p15:guide>
        <p15:guide id="130" orient="horz" pos="2756">
          <p15:clr>
            <a:srgbClr val="808080"/>
          </p15:clr>
        </p15:guide>
        <p15:guide id="131" orient="horz" pos="2821">
          <p15:clr>
            <a:srgbClr val="808080"/>
          </p15:clr>
        </p15:guide>
        <p15:guide id="132" orient="horz" pos="2886">
          <p15:clr>
            <a:srgbClr val="808080"/>
          </p15:clr>
        </p15:guide>
        <p15:guide id="133" orient="horz" pos="2951">
          <p15:clr>
            <a:srgbClr val="808080"/>
          </p15:clr>
        </p15:guide>
        <p15:guide id="134" orient="horz" pos="3015">
          <p15:clr>
            <a:srgbClr val="80808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5. Отбивка 2 neo">
  <p:cSld name="15. Отбивка 2 neo">
    <p:bg>
      <p:bgPr>
        <a:solidFill>
          <a:schemeClr val="accent2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2"/>
          <p:cNvSpPr/>
          <p:nvPr/>
        </p:nvSpPr>
        <p:spPr>
          <a:xfrm>
            <a:off x="8382000" y="2523325"/>
            <a:ext cx="2286000" cy="2286000"/>
          </a:xfrm>
          <a:prstGeom prst="ellipse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2"/>
          <p:cNvSpPr/>
          <p:nvPr/>
        </p:nvSpPr>
        <p:spPr>
          <a:xfrm>
            <a:off x="6096000" y="2514600"/>
            <a:ext cx="2286000" cy="2286000"/>
          </a:xfrm>
          <a:prstGeom prst="ellipse">
            <a:avLst/>
          </a:prstGeom>
          <a:solidFill>
            <a:schemeClr val="l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>
          <p15:clr>
            <a:srgbClr val="808080"/>
          </p15:clr>
        </p15:guide>
        <p15:guide id="2" pos="5760">
          <p15:clr>
            <a:srgbClr val="808080"/>
          </p15:clr>
        </p15:guide>
        <p15:guide id="3" pos="224">
          <p15:clr>
            <a:srgbClr val="808080"/>
          </p15:clr>
        </p15:guide>
        <p15:guide id="4" pos="286">
          <p15:clr>
            <a:srgbClr val="808080"/>
          </p15:clr>
        </p15:guide>
        <p15:guide id="5" pos="348">
          <p15:clr>
            <a:srgbClr val="808080"/>
          </p15:clr>
        </p15:guide>
        <p15:guide id="6" pos="411">
          <p15:clr>
            <a:srgbClr val="808080"/>
          </p15:clr>
        </p15:guide>
        <p15:guide id="7" pos="473">
          <p15:clr>
            <a:srgbClr val="808080"/>
          </p15:clr>
        </p15:guide>
        <p15:guide id="8" pos="536">
          <p15:clr>
            <a:srgbClr val="808080"/>
          </p15:clr>
        </p15:guide>
        <p15:guide id="9" pos="598">
          <p15:clr>
            <a:srgbClr val="808080"/>
          </p15:clr>
        </p15:guide>
        <p15:guide id="10" pos="661">
          <p15:clr>
            <a:srgbClr val="808080"/>
          </p15:clr>
        </p15:guide>
        <p15:guide id="11" pos="723">
          <p15:clr>
            <a:srgbClr val="808080"/>
          </p15:clr>
        </p15:guide>
        <p15:guide id="12" pos="786">
          <p15:clr>
            <a:srgbClr val="808080"/>
          </p15:clr>
        </p15:guide>
        <p15:guide id="13" pos="848">
          <p15:clr>
            <a:srgbClr val="808080"/>
          </p15:clr>
        </p15:guide>
        <p15:guide id="14" pos="911">
          <p15:clr>
            <a:srgbClr val="808080"/>
          </p15:clr>
        </p15:guide>
        <p15:guide id="15" pos="973">
          <p15:clr>
            <a:srgbClr val="808080"/>
          </p15:clr>
        </p15:guide>
        <p15:guide id="16" pos="1036">
          <p15:clr>
            <a:srgbClr val="808080"/>
          </p15:clr>
        </p15:guide>
        <p15:guide id="17" pos="1098">
          <p15:clr>
            <a:srgbClr val="808080"/>
          </p15:clr>
        </p15:guide>
        <p15:guide id="18" pos="1161">
          <p15:clr>
            <a:srgbClr val="808080"/>
          </p15:clr>
        </p15:guide>
        <p15:guide id="19" pos="1223">
          <p15:clr>
            <a:srgbClr val="808080"/>
          </p15:clr>
        </p15:guide>
        <p15:guide id="20" pos="1286">
          <p15:clr>
            <a:srgbClr val="808080"/>
          </p15:clr>
        </p15:guide>
        <p15:guide id="21" pos="1348">
          <p15:clr>
            <a:srgbClr val="808080"/>
          </p15:clr>
        </p15:guide>
        <p15:guide id="22" pos="1411">
          <p15:clr>
            <a:srgbClr val="808080"/>
          </p15:clr>
        </p15:guide>
        <p15:guide id="23" pos="1473">
          <p15:clr>
            <a:srgbClr val="808080"/>
          </p15:clr>
        </p15:guide>
        <p15:guide id="24" pos="1536">
          <p15:clr>
            <a:srgbClr val="808080"/>
          </p15:clr>
        </p15:guide>
        <p15:guide id="25" pos="1598">
          <p15:clr>
            <a:srgbClr val="808080"/>
          </p15:clr>
        </p15:guide>
        <p15:guide id="26" pos="1661">
          <p15:clr>
            <a:srgbClr val="808080"/>
          </p15:clr>
        </p15:guide>
        <p15:guide id="27" pos="1723">
          <p15:clr>
            <a:srgbClr val="808080"/>
          </p15:clr>
        </p15:guide>
        <p15:guide id="28" pos="1786">
          <p15:clr>
            <a:srgbClr val="808080"/>
          </p15:clr>
        </p15:guide>
        <p15:guide id="29" pos="1848">
          <p15:clr>
            <a:srgbClr val="808080"/>
          </p15:clr>
        </p15:guide>
        <p15:guide id="30" pos="1911">
          <p15:clr>
            <a:srgbClr val="808080"/>
          </p15:clr>
        </p15:guide>
        <p15:guide id="31" pos="1973">
          <p15:clr>
            <a:srgbClr val="808080"/>
          </p15:clr>
        </p15:guide>
        <p15:guide id="32" pos="2036">
          <p15:clr>
            <a:srgbClr val="808080"/>
          </p15:clr>
        </p15:guide>
        <p15:guide id="33" pos="2098">
          <p15:clr>
            <a:srgbClr val="808080"/>
          </p15:clr>
        </p15:guide>
        <p15:guide id="34" pos="2161">
          <p15:clr>
            <a:srgbClr val="808080"/>
          </p15:clr>
        </p15:guide>
        <p15:guide id="35" pos="2223">
          <p15:clr>
            <a:srgbClr val="808080"/>
          </p15:clr>
        </p15:guide>
        <p15:guide id="36" pos="2286">
          <p15:clr>
            <a:srgbClr val="808080"/>
          </p15:clr>
        </p15:guide>
        <p15:guide id="37" pos="2348">
          <p15:clr>
            <a:srgbClr val="808080"/>
          </p15:clr>
        </p15:guide>
        <p15:guide id="38" pos="2411">
          <p15:clr>
            <a:srgbClr val="808080"/>
          </p15:clr>
        </p15:guide>
        <p15:guide id="39" pos="2473">
          <p15:clr>
            <a:srgbClr val="808080"/>
          </p15:clr>
        </p15:guide>
        <p15:guide id="40" pos="2536">
          <p15:clr>
            <a:srgbClr val="808080"/>
          </p15:clr>
        </p15:guide>
        <p15:guide id="41" pos="2598">
          <p15:clr>
            <a:srgbClr val="808080"/>
          </p15:clr>
        </p15:guide>
        <p15:guide id="42" pos="2661">
          <p15:clr>
            <a:srgbClr val="808080"/>
          </p15:clr>
        </p15:guide>
        <p15:guide id="43" pos="2723">
          <p15:clr>
            <a:srgbClr val="808080"/>
          </p15:clr>
        </p15:guide>
        <p15:guide id="44" pos="2786">
          <p15:clr>
            <a:srgbClr val="808080"/>
          </p15:clr>
        </p15:guide>
        <p15:guide id="45" pos="2848">
          <p15:clr>
            <a:srgbClr val="808080"/>
          </p15:clr>
        </p15:guide>
        <p15:guide id="46" pos="2911">
          <p15:clr>
            <a:srgbClr val="808080"/>
          </p15:clr>
        </p15:guide>
        <p15:guide id="47" pos="2973">
          <p15:clr>
            <a:srgbClr val="808080"/>
          </p15:clr>
        </p15:guide>
        <p15:guide id="48" pos="3036">
          <p15:clr>
            <a:srgbClr val="808080"/>
          </p15:clr>
        </p15:guide>
        <p15:guide id="49" pos="3098">
          <p15:clr>
            <a:srgbClr val="808080"/>
          </p15:clr>
        </p15:guide>
        <p15:guide id="50" pos="3161">
          <p15:clr>
            <a:srgbClr val="808080"/>
          </p15:clr>
        </p15:guide>
        <p15:guide id="51" pos="3223">
          <p15:clr>
            <a:srgbClr val="808080"/>
          </p15:clr>
        </p15:guide>
        <p15:guide id="52" pos="3286">
          <p15:clr>
            <a:srgbClr val="808080"/>
          </p15:clr>
        </p15:guide>
        <p15:guide id="53" pos="3348">
          <p15:clr>
            <a:srgbClr val="808080"/>
          </p15:clr>
        </p15:guide>
        <p15:guide id="54" pos="3411">
          <p15:clr>
            <a:srgbClr val="808080"/>
          </p15:clr>
        </p15:guide>
        <p15:guide id="55" pos="3473">
          <p15:clr>
            <a:srgbClr val="808080"/>
          </p15:clr>
        </p15:guide>
        <p15:guide id="56" pos="3536">
          <p15:clr>
            <a:srgbClr val="808080"/>
          </p15:clr>
        </p15:guide>
        <p15:guide id="57" pos="3598">
          <p15:clr>
            <a:srgbClr val="808080"/>
          </p15:clr>
        </p15:guide>
        <p15:guide id="58" pos="3661">
          <p15:clr>
            <a:srgbClr val="808080"/>
          </p15:clr>
        </p15:guide>
        <p15:guide id="59" pos="3723">
          <p15:clr>
            <a:srgbClr val="808080"/>
          </p15:clr>
        </p15:guide>
        <p15:guide id="60" pos="3786">
          <p15:clr>
            <a:srgbClr val="808080"/>
          </p15:clr>
        </p15:guide>
        <p15:guide id="61" pos="3848">
          <p15:clr>
            <a:srgbClr val="808080"/>
          </p15:clr>
        </p15:guide>
        <p15:guide id="62" pos="3911">
          <p15:clr>
            <a:srgbClr val="808080"/>
          </p15:clr>
        </p15:guide>
        <p15:guide id="63" pos="3973">
          <p15:clr>
            <a:srgbClr val="808080"/>
          </p15:clr>
        </p15:guide>
        <p15:guide id="64" pos="4036">
          <p15:clr>
            <a:srgbClr val="808080"/>
          </p15:clr>
        </p15:guide>
        <p15:guide id="65" pos="4098">
          <p15:clr>
            <a:srgbClr val="808080"/>
          </p15:clr>
        </p15:guide>
        <p15:guide id="66" pos="4161">
          <p15:clr>
            <a:srgbClr val="808080"/>
          </p15:clr>
        </p15:guide>
        <p15:guide id="67" pos="4223">
          <p15:clr>
            <a:srgbClr val="808080"/>
          </p15:clr>
        </p15:guide>
        <p15:guide id="68" pos="4286">
          <p15:clr>
            <a:srgbClr val="808080"/>
          </p15:clr>
        </p15:guide>
        <p15:guide id="69" pos="4348">
          <p15:clr>
            <a:srgbClr val="808080"/>
          </p15:clr>
        </p15:guide>
        <p15:guide id="70" pos="4411">
          <p15:clr>
            <a:srgbClr val="808080"/>
          </p15:clr>
        </p15:guide>
        <p15:guide id="71" pos="4473">
          <p15:clr>
            <a:srgbClr val="808080"/>
          </p15:clr>
        </p15:guide>
        <p15:guide id="72" pos="4536">
          <p15:clr>
            <a:srgbClr val="808080"/>
          </p15:clr>
        </p15:guide>
        <p15:guide id="73" pos="4598">
          <p15:clr>
            <a:srgbClr val="808080"/>
          </p15:clr>
        </p15:guide>
        <p15:guide id="74" pos="4661">
          <p15:clr>
            <a:srgbClr val="808080"/>
          </p15:clr>
        </p15:guide>
        <p15:guide id="75" pos="4723">
          <p15:clr>
            <a:srgbClr val="808080"/>
          </p15:clr>
        </p15:guide>
        <p15:guide id="76" pos="4786">
          <p15:clr>
            <a:srgbClr val="808080"/>
          </p15:clr>
        </p15:guide>
        <p15:guide id="77" pos="4848">
          <p15:clr>
            <a:srgbClr val="808080"/>
          </p15:clr>
        </p15:guide>
        <p15:guide id="78" pos="4911">
          <p15:clr>
            <a:srgbClr val="808080"/>
          </p15:clr>
        </p15:guide>
        <p15:guide id="79" pos="4973">
          <p15:clr>
            <a:srgbClr val="808080"/>
          </p15:clr>
        </p15:guide>
        <p15:guide id="80" pos="5036">
          <p15:clr>
            <a:srgbClr val="808080"/>
          </p15:clr>
        </p15:guide>
        <p15:guide id="81" pos="5098">
          <p15:clr>
            <a:srgbClr val="808080"/>
          </p15:clr>
        </p15:guide>
        <p15:guide id="82" pos="5161">
          <p15:clr>
            <a:srgbClr val="808080"/>
          </p15:clr>
        </p15:guide>
        <p15:guide id="83" pos="5223">
          <p15:clr>
            <a:srgbClr val="808080"/>
          </p15:clr>
        </p15:guide>
        <p15:guide id="84" pos="5286">
          <p15:clr>
            <a:srgbClr val="808080"/>
          </p15:clr>
        </p15:guide>
        <p15:guide id="85" pos="5348">
          <p15:clr>
            <a:srgbClr val="808080"/>
          </p15:clr>
        </p15:guide>
        <p15:guide id="86" pos="5411">
          <p15:clr>
            <a:srgbClr val="808080"/>
          </p15:clr>
        </p15:guide>
        <p15:guide id="87" pos="5473">
          <p15:clr>
            <a:srgbClr val="808080"/>
          </p15:clr>
        </p15:guide>
        <p15:guide id="88" pos="5536">
          <p15:clr>
            <a:srgbClr val="808080"/>
          </p15:clr>
        </p15:guide>
        <p15:guide id="89" orient="horz">
          <p15:clr>
            <a:srgbClr val="808080"/>
          </p15:clr>
        </p15:guide>
        <p15:guide id="90" orient="horz" pos="3240">
          <p15:clr>
            <a:srgbClr val="808080"/>
          </p15:clr>
        </p15:guide>
        <p15:guide id="91" orient="horz" pos="224">
          <p15:clr>
            <a:srgbClr val="808080"/>
          </p15:clr>
        </p15:guide>
        <p15:guide id="92" orient="horz" pos="288">
          <p15:clr>
            <a:srgbClr val="808080"/>
          </p15:clr>
        </p15:guide>
        <p15:guide id="93" orient="horz" pos="353">
          <p15:clr>
            <a:srgbClr val="808080"/>
          </p15:clr>
        </p15:guide>
        <p15:guide id="94" orient="horz" pos="418">
          <p15:clr>
            <a:srgbClr val="808080"/>
          </p15:clr>
        </p15:guide>
        <p15:guide id="95" orient="horz" pos="483">
          <p15:clr>
            <a:srgbClr val="808080"/>
          </p15:clr>
        </p15:guide>
        <p15:guide id="96" orient="horz" pos="548">
          <p15:clr>
            <a:srgbClr val="808080"/>
          </p15:clr>
        </p15:guide>
        <p15:guide id="97" orient="horz" pos="613">
          <p15:clr>
            <a:srgbClr val="808080"/>
          </p15:clr>
        </p15:guide>
        <p15:guide id="98" orient="horz" pos="678">
          <p15:clr>
            <a:srgbClr val="808080"/>
          </p15:clr>
        </p15:guide>
        <p15:guide id="99" orient="horz" pos="743">
          <p15:clr>
            <a:srgbClr val="808080"/>
          </p15:clr>
        </p15:guide>
        <p15:guide id="100" orient="horz" pos="808">
          <p15:clr>
            <a:srgbClr val="808080"/>
          </p15:clr>
        </p15:guide>
        <p15:guide id="101" orient="horz" pos="873">
          <p15:clr>
            <a:srgbClr val="808080"/>
          </p15:clr>
        </p15:guide>
        <p15:guide id="102" orient="horz" pos="938">
          <p15:clr>
            <a:srgbClr val="808080"/>
          </p15:clr>
        </p15:guide>
        <p15:guide id="103" orient="horz" pos="1003">
          <p15:clr>
            <a:srgbClr val="808080"/>
          </p15:clr>
        </p15:guide>
        <p15:guide id="104" orient="horz" pos="1068">
          <p15:clr>
            <a:srgbClr val="808080"/>
          </p15:clr>
        </p15:guide>
        <p15:guide id="105" orient="horz" pos="1133">
          <p15:clr>
            <a:srgbClr val="808080"/>
          </p15:clr>
        </p15:guide>
        <p15:guide id="106" orient="horz" pos="1197">
          <p15:clr>
            <a:srgbClr val="808080"/>
          </p15:clr>
        </p15:guide>
        <p15:guide id="107" orient="horz" pos="1262">
          <p15:clr>
            <a:srgbClr val="808080"/>
          </p15:clr>
        </p15:guide>
        <p15:guide id="108" orient="horz" pos="1327">
          <p15:clr>
            <a:srgbClr val="808080"/>
          </p15:clr>
        </p15:guide>
        <p15:guide id="109" orient="horz" pos="1392">
          <p15:clr>
            <a:srgbClr val="808080"/>
          </p15:clr>
        </p15:guide>
        <p15:guide id="110" orient="horz" pos="1457">
          <p15:clr>
            <a:srgbClr val="808080"/>
          </p15:clr>
        </p15:guide>
        <p15:guide id="111" orient="horz" pos="1522">
          <p15:clr>
            <a:srgbClr val="808080"/>
          </p15:clr>
        </p15:guide>
        <p15:guide id="112" orient="horz" pos="1587">
          <p15:clr>
            <a:srgbClr val="808080"/>
          </p15:clr>
        </p15:guide>
        <p15:guide id="113" orient="horz" pos="1652">
          <p15:clr>
            <a:srgbClr val="808080"/>
          </p15:clr>
        </p15:guide>
        <p15:guide id="114" orient="horz" pos="1717">
          <p15:clr>
            <a:srgbClr val="808080"/>
          </p15:clr>
        </p15:guide>
        <p15:guide id="115" orient="horz" pos="1782">
          <p15:clr>
            <a:srgbClr val="808080"/>
          </p15:clr>
        </p15:guide>
        <p15:guide id="116" orient="horz" pos="1847">
          <p15:clr>
            <a:srgbClr val="808080"/>
          </p15:clr>
        </p15:guide>
        <p15:guide id="117" orient="horz" pos="1912">
          <p15:clr>
            <a:srgbClr val="808080"/>
          </p15:clr>
        </p15:guide>
        <p15:guide id="118" orient="horz" pos="1977">
          <p15:clr>
            <a:srgbClr val="808080"/>
          </p15:clr>
        </p15:guide>
        <p15:guide id="119" orient="horz" pos="2042">
          <p15:clr>
            <a:srgbClr val="808080"/>
          </p15:clr>
        </p15:guide>
        <p15:guide id="120" orient="horz" pos="2106">
          <p15:clr>
            <a:srgbClr val="808080"/>
          </p15:clr>
        </p15:guide>
        <p15:guide id="121" orient="horz" pos="2171">
          <p15:clr>
            <a:srgbClr val="808080"/>
          </p15:clr>
        </p15:guide>
        <p15:guide id="122" orient="horz" pos="2236">
          <p15:clr>
            <a:srgbClr val="808080"/>
          </p15:clr>
        </p15:guide>
        <p15:guide id="123" orient="horz" pos="2301">
          <p15:clr>
            <a:srgbClr val="808080"/>
          </p15:clr>
        </p15:guide>
        <p15:guide id="124" orient="horz" pos="2366">
          <p15:clr>
            <a:srgbClr val="808080"/>
          </p15:clr>
        </p15:guide>
        <p15:guide id="125" orient="horz" pos="2431">
          <p15:clr>
            <a:srgbClr val="808080"/>
          </p15:clr>
        </p15:guide>
        <p15:guide id="126" orient="horz" pos="2496">
          <p15:clr>
            <a:srgbClr val="808080"/>
          </p15:clr>
        </p15:guide>
        <p15:guide id="127" orient="horz" pos="2561">
          <p15:clr>
            <a:srgbClr val="808080"/>
          </p15:clr>
        </p15:guide>
        <p15:guide id="128" orient="horz" pos="2626">
          <p15:clr>
            <a:srgbClr val="808080"/>
          </p15:clr>
        </p15:guide>
        <p15:guide id="129" orient="horz" pos="2691">
          <p15:clr>
            <a:srgbClr val="808080"/>
          </p15:clr>
        </p15:guide>
        <p15:guide id="130" orient="horz" pos="2756">
          <p15:clr>
            <a:srgbClr val="808080"/>
          </p15:clr>
        </p15:guide>
        <p15:guide id="131" orient="horz" pos="2821">
          <p15:clr>
            <a:srgbClr val="808080"/>
          </p15:clr>
        </p15:guide>
        <p15:guide id="132" orient="horz" pos="2886">
          <p15:clr>
            <a:srgbClr val="808080"/>
          </p15:clr>
        </p15:guide>
        <p15:guide id="133" orient="horz" pos="2951">
          <p15:clr>
            <a:srgbClr val="808080"/>
          </p15:clr>
        </p15:guide>
        <p15:guide id="134" orient="horz" pos="3015">
          <p15:clr>
            <a:srgbClr val="80808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.Титульник wihte">
  <p:cSld name="3.Титульник wihte">
    <p:bg>
      <p:bgPr>
        <a:solidFill>
          <a:schemeClr val="lt1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3"/>
          <p:cNvSpPr/>
          <p:nvPr/>
        </p:nvSpPr>
        <p:spPr>
          <a:xfrm>
            <a:off x="6531775" y="0"/>
            <a:ext cx="5214900" cy="5143500"/>
          </a:xfrm>
          <a:prstGeom prst="ellipse">
            <a:avLst/>
          </a:prstGeom>
          <a:solidFill>
            <a:schemeClr val="accent6"/>
          </a:solidFill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3"/>
          <p:cNvSpPr/>
          <p:nvPr/>
        </p:nvSpPr>
        <p:spPr>
          <a:xfrm>
            <a:off x="1331509" y="18000"/>
            <a:ext cx="5200200" cy="5129400"/>
          </a:xfrm>
          <a:prstGeom prst="ellipse">
            <a:avLst/>
          </a:prstGeom>
          <a:noFill/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8" name="Google Shape;88;p23"/>
          <p:cNvGrpSpPr/>
          <p:nvPr/>
        </p:nvGrpSpPr>
        <p:grpSpPr>
          <a:xfrm>
            <a:off x="8569715" y="4536460"/>
            <a:ext cx="258577" cy="265368"/>
            <a:chOff x="238125" y="2432825"/>
            <a:chExt cx="779550" cy="781875"/>
          </a:xfrm>
        </p:grpSpPr>
        <p:sp>
          <p:nvSpPr>
            <p:cNvPr id="89" name="Google Shape;89;p23"/>
            <p:cNvSpPr/>
            <p:nvPr/>
          </p:nvSpPr>
          <p:spPr>
            <a:xfrm>
              <a:off x="238125" y="2842375"/>
              <a:ext cx="372325" cy="372325"/>
            </a:xfrm>
            <a:custGeom>
              <a:rect b="b" l="l" r="r" t="t"/>
              <a:pathLst>
                <a:path extrusionOk="0" h="14893" w="14893">
                  <a:moveTo>
                    <a:pt x="8005" y="0"/>
                  </a:moveTo>
                  <a:cubicBezTo>
                    <a:pt x="7819" y="0"/>
                    <a:pt x="7632" y="0"/>
                    <a:pt x="7446" y="0"/>
                  </a:cubicBezTo>
                  <a:cubicBezTo>
                    <a:pt x="3351" y="0"/>
                    <a:pt x="0" y="3258"/>
                    <a:pt x="0" y="7446"/>
                  </a:cubicBezTo>
                  <a:cubicBezTo>
                    <a:pt x="0" y="11542"/>
                    <a:pt x="3351" y="14892"/>
                    <a:pt x="7446" y="14892"/>
                  </a:cubicBezTo>
                  <a:cubicBezTo>
                    <a:pt x="11542" y="14892"/>
                    <a:pt x="14893" y="11542"/>
                    <a:pt x="14893" y="7446"/>
                  </a:cubicBezTo>
                  <a:cubicBezTo>
                    <a:pt x="14893" y="7074"/>
                    <a:pt x="14799" y="6795"/>
                    <a:pt x="14799" y="6515"/>
                  </a:cubicBezTo>
                  <a:cubicBezTo>
                    <a:pt x="11262" y="6236"/>
                    <a:pt x="8470" y="3444"/>
                    <a:pt x="80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23"/>
            <p:cNvSpPr/>
            <p:nvPr/>
          </p:nvSpPr>
          <p:spPr>
            <a:xfrm>
              <a:off x="238125" y="2432825"/>
              <a:ext cx="372325" cy="372325"/>
            </a:xfrm>
            <a:custGeom>
              <a:rect b="b" l="l" r="r" t="t"/>
              <a:pathLst>
                <a:path extrusionOk="0" h="14893" w="14893">
                  <a:moveTo>
                    <a:pt x="14893" y="7447"/>
                  </a:moveTo>
                  <a:cubicBezTo>
                    <a:pt x="14893" y="3351"/>
                    <a:pt x="11542" y="0"/>
                    <a:pt x="7446" y="0"/>
                  </a:cubicBezTo>
                  <a:cubicBezTo>
                    <a:pt x="3351" y="0"/>
                    <a:pt x="0" y="3351"/>
                    <a:pt x="0" y="7447"/>
                  </a:cubicBezTo>
                  <a:cubicBezTo>
                    <a:pt x="0" y="11542"/>
                    <a:pt x="3351" y="14893"/>
                    <a:pt x="7446" y="14893"/>
                  </a:cubicBezTo>
                  <a:cubicBezTo>
                    <a:pt x="7632" y="14893"/>
                    <a:pt x="7819" y="14893"/>
                    <a:pt x="8005" y="14893"/>
                  </a:cubicBezTo>
                  <a:cubicBezTo>
                    <a:pt x="8284" y="11170"/>
                    <a:pt x="11169" y="8284"/>
                    <a:pt x="14799" y="8005"/>
                  </a:cubicBezTo>
                  <a:cubicBezTo>
                    <a:pt x="14799" y="7819"/>
                    <a:pt x="14893" y="7633"/>
                    <a:pt x="14893" y="744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23"/>
            <p:cNvSpPr/>
            <p:nvPr/>
          </p:nvSpPr>
          <p:spPr>
            <a:xfrm>
              <a:off x="645325" y="2432825"/>
              <a:ext cx="372350" cy="372325"/>
            </a:xfrm>
            <a:custGeom>
              <a:rect b="b" l="l" r="r" t="t"/>
              <a:pathLst>
                <a:path extrusionOk="0" h="14893" w="14894">
                  <a:moveTo>
                    <a:pt x="6516" y="14800"/>
                  </a:moveTo>
                  <a:cubicBezTo>
                    <a:pt x="6795" y="14893"/>
                    <a:pt x="7075" y="14893"/>
                    <a:pt x="7447" y="14893"/>
                  </a:cubicBezTo>
                  <a:cubicBezTo>
                    <a:pt x="11542" y="14893"/>
                    <a:pt x="14893" y="11542"/>
                    <a:pt x="14893" y="7447"/>
                  </a:cubicBezTo>
                  <a:cubicBezTo>
                    <a:pt x="14893" y="3351"/>
                    <a:pt x="11542" y="0"/>
                    <a:pt x="7447" y="0"/>
                  </a:cubicBezTo>
                  <a:cubicBezTo>
                    <a:pt x="3351" y="0"/>
                    <a:pt x="1" y="3351"/>
                    <a:pt x="1" y="7447"/>
                  </a:cubicBezTo>
                  <a:cubicBezTo>
                    <a:pt x="1" y="7633"/>
                    <a:pt x="1" y="7819"/>
                    <a:pt x="1" y="8005"/>
                  </a:cubicBezTo>
                  <a:cubicBezTo>
                    <a:pt x="3538" y="8470"/>
                    <a:pt x="6237" y="11263"/>
                    <a:pt x="6516" y="1480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23"/>
            <p:cNvSpPr/>
            <p:nvPr/>
          </p:nvSpPr>
          <p:spPr>
            <a:xfrm>
              <a:off x="645325" y="2842375"/>
              <a:ext cx="372350" cy="372325"/>
            </a:xfrm>
            <a:custGeom>
              <a:rect b="b" l="l" r="r" t="t"/>
              <a:pathLst>
                <a:path extrusionOk="0" h="14893" w="14894">
                  <a:moveTo>
                    <a:pt x="94" y="6422"/>
                  </a:moveTo>
                  <a:cubicBezTo>
                    <a:pt x="1" y="6795"/>
                    <a:pt x="1" y="7074"/>
                    <a:pt x="1" y="7446"/>
                  </a:cubicBezTo>
                  <a:cubicBezTo>
                    <a:pt x="1" y="11542"/>
                    <a:pt x="3351" y="14892"/>
                    <a:pt x="7447" y="14892"/>
                  </a:cubicBezTo>
                  <a:cubicBezTo>
                    <a:pt x="11542" y="14892"/>
                    <a:pt x="14893" y="11542"/>
                    <a:pt x="14893" y="7446"/>
                  </a:cubicBezTo>
                  <a:cubicBezTo>
                    <a:pt x="14893" y="3258"/>
                    <a:pt x="11542" y="0"/>
                    <a:pt x="7447" y="0"/>
                  </a:cubicBezTo>
                  <a:cubicBezTo>
                    <a:pt x="7075" y="0"/>
                    <a:pt x="6795" y="0"/>
                    <a:pt x="6423" y="0"/>
                  </a:cubicBezTo>
                  <a:cubicBezTo>
                    <a:pt x="6051" y="3351"/>
                    <a:pt x="3351" y="6050"/>
                    <a:pt x="94" y="642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>
        <p15:guide id="1">
          <p15:clr>
            <a:srgbClr val="E8E8E8"/>
          </p15:clr>
        </p15:guide>
        <p15:guide id="2" pos="5760">
          <p15:clr>
            <a:srgbClr val="E8E8E8"/>
          </p15:clr>
        </p15:guide>
        <p15:guide id="3" pos="224">
          <p15:clr>
            <a:srgbClr val="E8E8E8"/>
          </p15:clr>
        </p15:guide>
        <p15:guide id="4" pos="286">
          <p15:clr>
            <a:srgbClr val="E8E8E8"/>
          </p15:clr>
        </p15:guide>
        <p15:guide id="5" pos="348">
          <p15:clr>
            <a:srgbClr val="E8E8E8"/>
          </p15:clr>
        </p15:guide>
        <p15:guide id="6" pos="411">
          <p15:clr>
            <a:srgbClr val="E8E8E8"/>
          </p15:clr>
        </p15:guide>
        <p15:guide id="7" pos="473">
          <p15:clr>
            <a:srgbClr val="E8E8E8"/>
          </p15:clr>
        </p15:guide>
        <p15:guide id="8" pos="536">
          <p15:clr>
            <a:srgbClr val="E8E8E8"/>
          </p15:clr>
        </p15:guide>
        <p15:guide id="9" pos="598">
          <p15:clr>
            <a:srgbClr val="E8E8E8"/>
          </p15:clr>
        </p15:guide>
        <p15:guide id="10" pos="661">
          <p15:clr>
            <a:srgbClr val="E8E8E8"/>
          </p15:clr>
        </p15:guide>
        <p15:guide id="11" pos="723">
          <p15:clr>
            <a:srgbClr val="E8E8E8"/>
          </p15:clr>
        </p15:guide>
        <p15:guide id="12" pos="786">
          <p15:clr>
            <a:srgbClr val="E8E8E8"/>
          </p15:clr>
        </p15:guide>
        <p15:guide id="13" pos="848">
          <p15:clr>
            <a:srgbClr val="E8E8E8"/>
          </p15:clr>
        </p15:guide>
        <p15:guide id="14" pos="911">
          <p15:clr>
            <a:srgbClr val="E8E8E8"/>
          </p15:clr>
        </p15:guide>
        <p15:guide id="15" pos="973">
          <p15:clr>
            <a:srgbClr val="E8E8E8"/>
          </p15:clr>
        </p15:guide>
        <p15:guide id="16" pos="1036">
          <p15:clr>
            <a:srgbClr val="E8E8E8"/>
          </p15:clr>
        </p15:guide>
        <p15:guide id="17" pos="1098">
          <p15:clr>
            <a:srgbClr val="E8E8E8"/>
          </p15:clr>
        </p15:guide>
        <p15:guide id="18" pos="1161">
          <p15:clr>
            <a:srgbClr val="E8E8E8"/>
          </p15:clr>
        </p15:guide>
        <p15:guide id="19" pos="1223">
          <p15:clr>
            <a:srgbClr val="E8E8E8"/>
          </p15:clr>
        </p15:guide>
        <p15:guide id="20" pos="1286">
          <p15:clr>
            <a:srgbClr val="E8E8E8"/>
          </p15:clr>
        </p15:guide>
        <p15:guide id="21" pos="1348">
          <p15:clr>
            <a:srgbClr val="E8E8E8"/>
          </p15:clr>
        </p15:guide>
        <p15:guide id="22" pos="1411">
          <p15:clr>
            <a:srgbClr val="E8E8E8"/>
          </p15:clr>
        </p15:guide>
        <p15:guide id="23" pos="1473">
          <p15:clr>
            <a:srgbClr val="E8E8E8"/>
          </p15:clr>
        </p15:guide>
        <p15:guide id="24" pos="1536">
          <p15:clr>
            <a:srgbClr val="E8E8E8"/>
          </p15:clr>
        </p15:guide>
        <p15:guide id="25" pos="1598">
          <p15:clr>
            <a:srgbClr val="E8E8E8"/>
          </p15:clr>
        </p15:guide>
        <p15:guide id="26" pos="1661">
          <p15:clr>
            <a:srgbClr val="E8E8E8"/>
          </p15:clr>
        </p15:guide>
        <p15:guide id="27" pos="1723">
          <p15:clr>
            <a:srgbClr val="E8E8E8"/>
          </p15:clr>
        </p15:guide>
        <p15:guide id="28" pos="1786">
          <p15:clr>
            <a:srgbClr val="E8E8E8"/>
          </p15:clr>
        </p15:guide>
        <p15:guide id="29" pos="1848">
          <p15:clr>
            <a:srgbClr val="E8E8E8"/>
          </p15:clr>
        </p15:guide>
        <p15:guide id="30" pos="1911">
          <p15:clr>
            <a:srgbClr val="E8E8E8"/>
          </p15:clr>
        </p15:guide>
        <p15:guide id="31" pos="1973">
          <p15:clr>
            <a:srgbClr val="E8E8E8"/>
          </p15:clr>
        </p15:guide>
        <p15:guide id="32" pos="2036">
          <p15:clr>
            <a:srgbClr val="E8E8E8"/>
          </p15:clr>
        </p15:guide>
        <p15:guide id="33" pos="2098">
          <p15:clr>
            <a:srgbClr val="E8E8E8"/>
          </p15:clr>
        </p15:guide>
        <p15:guide id="34" pos="2161">
          <p15:clr>
            <a:srgbClr val="E8E8E8"/>
          </p15:clr>
        </p15:guide>
        <p15:guide id="35" pos="2223">
          <p15:clr>
            <a:srgbClr val="E8E8E8"/>
          </p15:clr>
        </p15:guide>
        <p15:guide id="36" pos="2286">
          <p15:clr>
            <a:srgbClr val="E8E8E8"/>
          </p15:clr>
        </p15:guide>
        <p15:guide id="37" pos="2348">
          <p15:clr>
            <a:srgbClr val="E8E8E8"/>
          </p15:clr>
        </p15:guide>
        <p15:guide id="38" pos="2411">
          <p15:clr>
            <a:srgbClr val="E8E8E8"/>
          </p15:clr>
        </p15:guide>
        <p15:guide id="39" pos="2473">
          <p15:clr>
            <a:srgbClr val="E8E8E8"/>
          </p15:clr>
        </p15:guide>
        <p15:guide id="40" pos="2536">
          <p15:clr>
            <a:srgbClr val="E8E8E8"/>
          </p15:clr>
        </p15:guide>
        <p15:guide id="41" pos="2598">
          <p15:clr>
            <a:srgbClr val="E8E8E8"/>
          </p15:clr>
        </p15:guide>
        <p15:guide id="42" pos="2661">
          <p15:clr>
            <a:srgbClr val="E8E8E8"/>
          </p15:clr>
        </p15:guide>
        <p15:guide id="43" pos="2723">
          <p15:clr>
            <a:srgbClr val="E8E8E8"/>
          </p15:clr>
        </p15:guide>
        <p15:guide id="44" pos="2786">
          <p15:clr>
            <a:srgbClr val="E8E8E8"/>
          </p15:clr>
        </p15:guide>
        <p15:guide id="45" pos="2848">
          <p15:clr>
            <a:srgbClr val="E8E8E8"/>
          </p15:clr>
        </p15:guide>
        <p15:guide id="46" pos="2911">
          <p15:clr>
            <a:srgbClr val="E8E8E8"/>
          </p15:clr>
        </p15:guide>
        <p15:guide id="47" pos="2973">
          <p15:clr>
            <a:srgbClr val="E8E8E8"/>
          </p15:clr>
        </p15:guide>
        <p15:guide id="48" pos="3036">
          <p15:clr>
            <a:srgbClr val="E8E8E8"/>
          </p15:clr>
        </p15:guide>
        <p15:guide id="49" pos="3098">
          <p15:clr>
            <a:srgbClr val="E8E8E8"/>
          </p15:clr>
        </p15:guide>
        <p15:guide id="50" pos="3161">
          <p15:clr>
            <a:srgbClr val="E8E8E8"/>
          </p15:clr>
        </p15:guide>
        <p15:guide id="51" pos="3223">
          <p15:clr>
            <a:srgbClr val="E8E8E8"/>
          </p15:clr>
        </p15:guide>
        <p15:guide id="52" pos="3286">
          <p15:clr>
            <a:srgbClr val="E8E8E8"/>
          </p15:clr>
        </p15:guide>
        <p15:guide id="53" pos="3348">
          <p15:clr>
            <a:srgbClr val="E8E8E8"/>
          </p15:clr>
        </p15:guide>
        <p15:guide id="54" pos="3411">
          <p15:clr>
            <a:srgbClr val="E8E8E8"/>
          </p15:clr>
        </p15:guide>
        <p15:guide id="55" pos="3473">
          <p15:clr>
            <a:srgbClr val="E8E8E8"/>
          </p15:clr>
        </p15:guide>
        <p15:guide id="56" pos="3536">
          <p15:clr>
            <a:srgbClr val="E8E8E8"/>
          </p15:clr>
        </p15:guide>
        <p15:guide id="57" pos="3598">
          <p15:clr>
            <a:srgbClr val="E8E8E8"/>
          </p15:clr>
        </p15:guide>
        <p15:guide id="58" pos="3661">
          <p15:clr>
            <a:srgbClr val="E8E8E8"/>
          </p15:clr>
        </p15:guide>
        <p15:guide id="59" pos="3723">
          <p15:clr>
            <a:srgbClr val="E8E8E8"/>
          </p15:clr>
        </p15:guide>
        <p15:guide id="60" pos="3786">
          <p15:clr>
            <a:srgbClr val="E8E8E8"/>
          </p15:clr>
        </p15:guide>
        <p15:guide id="61" pos="3848">
          <p15:clr>
            <a:srgbClr val="E8E8E8"/>
          </p15:clr>
        </p15:guide>
        <p15:guide id="62" pos="3911">
          <p15:clr>
            <a:srgbClr val="E8E8E8"/>
          </p15:clr>
        </p15:guide>
        <p15:guide id="63" pos="3973">
          <p15:clr>
            <a:srgbClr val="E8E8E8"/>
          </p15:clr>
        </p15:guide>
        <p15:guide id="64" pos="4036">
          <p15:clr>
            <a:srgbClr val="E8E8E8"/>
          </p15:clr>
        </p15:guide>
        <p15:guide id="65" pos="4098">
          <p15:clr>
            <a:srgbClr val="E8E8E8"/>
          </p15:clr>
        </p15:guide>
        <p15:guide id="66" pos="4161">
          <p15:clr>
            <a:srgbClr val="E8E8E8"/>
          </p15:clr>
        </p15:guide>
        <p15:guide id="67" pos="4223">
          <p15:clr>
            <a:srgbClr val="E8E8E8"/>
          </p15:clr>
        </p15:guide>
        <p15:guide id="68" pos="4286">
          <p15:clr>
            <a:srgbClr val="E8E8E8"/>
          </p15:clr>
        </p15:guide>
        <p15:guide id="69" pos="4348">
          <p15:clr>
            <a:srgbClr val="E8E8E8"/>
          </p15:clr>
        </p15:guide>
        <p15:guide id="70" pos="4411">
          <p15:clr>
            <a:srgbClr val="E8E8E8"/>
          </p15:clr>
        </p15:guide>
        <p15:guide id="71" pos="4473">
          <p15:clr>
            <a:srgbClr val="E8E8E8"/>
          </p15:clr>
        </p15:guide>
        <p15:guide id="72" pos="4536">
          <p15:clr>
            <a:srgbClr val="E8E8E8"/>
          </p15:clr>
        </p15:guide>
        <p15:guide id="73" pos="4598">
          <p15:clr>
            <a:srgbClr val="E8E8E8"/>
          </p15:clr>
        </p15:guide>
        <p15:guide id="74" pos="4661">
          <p15:clr>
            <a:srgbClr val="E8E8E8"/>
          </p15:clr>
        </p15:guide>
        <p15:guide id="75" pos="4723">
          <p15:clr>
            <a:srgbClr val="E8E8E8"/>
          </p15:clr>
        </p15:guide>
        <p15:guide id="76" pos="4786">
          <p15:clr>
            <a:srgbClr val="E8E8E8"/>
          </p15:clr>
        </p15:guide>
        <p15:guide id="77" pos="4848">
          <p15:clr>
            <a:srgbClr val="E8E8E8"/>
          </p15:clr>
        </p15:guide>
        <p15:guide id="78" pos="4911">
          <p15:clr>
            <a:srgbClr val="E8E8E8"/>
          </p15:clr>
        </p15:guide>
        <p15:guide id="79" pos="4973">
          <p15:clr>
            <a:srgbClr val="E8E8E8"/>
          </p15:clr>
        </p15:guide>
        <p15:guide id="80" pos="5036">
          <p15:clr>
            <a:srgbClr val="E8E8E8"/>
          </p15:clr>
        </p15:guide>
        <p15:guide id="81" pos="5098">
          <p15:clr>
            <a:srgbClr val="E8E8E8"/>
          </p15:clr>
        </p15:guide>
        <p15:guide id="82" pos="5161">
          <p15:clr>
            <a:srgbClr val="E8E8E8"/>
          </p15:clr>
        </p15:guide>
        <p15:guide id="83" pos="5223">
          <p15:clr>
            <a:srgbClr val="E8E8E8"/>
          </p15:clr>
        </p15:guide>
        <p15:guide id="84" pos="5286">
          <p15:clr>
            <a:srgbClr val="E8E8E8"/>
          </p15:clr>
        </p15:guide>
        <p15:guide id="85" pos="5348">
          <p15:clr>
            <a:srgbClr val="E8E8E8"/>
          </p15:clr>
        </p15:guide>
        <p15:guide id="86" pos="5411">
          <p15:clr>
            <a:srgbClr val="E8E8E8"/>
          </p15:clr>
        </p15:guide>
        <p15:guide id="87" pos="5473">
          <p15:clr>
            <a:srgbClr val="E8E8E8"/>
          </p15:clr>
        </p15:guide>
        <p15:guide id="88" pos="5536">
          <p15:clr>
            <a:srgbClr val="E8E8E8"/>
          </p15:clr>
        </p15:guide>
        <p15:guide id="89" orient="horz">
          <p15:clr>
            <a:srgbClr val="E8E8E8"/>
          </p15:clr>
        </p15:guide>
        <p15:guide id="90" orient="horz" pos="3240">
          <p15:clr>
            <a:srgbClr val="E8E8E8"/>
          </p15:clr>
        </p15:guide>
        <p15:guide id="91" orient="horz" pos="224">
          <p15:clr>
            <a:srgbClr val="E8E8E8"/>
          </p15:clr>
        </p15:guide>
        <p15:guide id="92" orient="horz" pos="288">
          <p15:clr>
            <a:srgbClr val="E8E8E8"/>
          </p15:clr>
        </p15:guide>
        <p15:guide id="93" orient="horz" pos="353">
          <p15:clr>
            <a:srgbClr val="E8E8E8"/>
          </p15:clr>
        </p15:guide>
        <p15:guide id="94" orient="horz" pos="418">
          <p15:clr>
            <a:srgbClr val="E8E8E8"/>
          </p15:clr>
        </p15:guide>
        <p15:guide id="95" orient="horz" pos="483">
          <p15:clr>
            <a:srgbClr val="E8E8E8"/>
          </p15:clr>
        </p15:guide>
        <p15:guide id="96" orient="horz" pos="548">
          <p15:clr>
            <a:srgbClr val="E8E8E8"/>
          </p15:clr>
        </p15:guide>
        <p15:guide id="97" orient="horz" pos="613">
          <p15:clr>
            <a:srgbClr val="E8E8E8"/>
          </p15:clr>
        </p15:guide>
        <p15:guide id="98" orient="horz" pos="678">
          <p15:clr>
            <a:srgbClr val="E8E8E8"/>
          </p15:clr>
        </p15:guide>
        <p15:guide id="99" orient="horz" pos="743">
          <p15:clr>
            <a:srgbClr val="E8E8E8"/>
          </p15:clr>
        </p15:guide>
        <p15:guide id="100" orient="horz" pos="808">
          <p15:clr>
            <a:srgbClr val="E8E8E8"/>
          </p15:clr>
        </p15:guide>
        <p15:guide id="101" orient="horz" pos="873">
          <p15:clr>
            <a:srgbClr val="E8E8E8"/>
          </p15:clr>
        </p15:guide>
        <p15:guide id="102" orient="horz" pos="938">
          <p15:clr>
            <a:srgbClr val="E8E8E8"/>
          </p15:clr>
        </p15:guide>
        <p15:guide id="103" orient="horz" pos="1003">
          <p15:clr>
            <a:srgbClr val="E8E8E8"/>
          </p15:clr>
        </p15:guide>
        <p15:guide id="104" orient="horz" pos="1068">
          <p15:clr>
            <a:srgbClr val="E8E8E8"/>
          </p15:clr>
        </p15:guide>
        <p15:guide id="105" orient="horz" pos="1133">
          <p15:clr>
            <a:srgbClr val="E8E8E8"/>
          </p15:clr>
        </p15:guide>
        <p15:guide id="106" orient="horz" pos="1197">
          <p15:clr>
            <a:srgbClr val="E8E8E8"/>
          </p15:clr>
        </p15:guide>
        <p15:guide id="107" orient="horz" pos="1262">
          <p15:clr>
            <a:srgbClr val="E8E8E8"/>
          </p15:clr>
        </p15:guide>
        <p15:guide id="108" orient="horz" pos="1327">
          <p15:clr>
            <a:srgbClr val="E8E8E8"/>
          </p15:clr>
        </p15:guide>
        <p15:guide id="109" orient="horz" pos="1392">
          <p15:clr>
            <a:srgbClr val="E8E8E8"/>
          </p15:clr>
        </p15:guide>
        <p15:guide id="110" orient="horz" pos="1457">
          <p15:clr>
            <a:srgbClr val="E8E8E8"/>
          </p15:clr>
        </p15:guide>
        <p15:guide id="111" orient="horz" pos="1522">
          <p15:clr>
            <a:srgbClr val="E8E8E8"/>
          </p15:clr>
        </p15:guide>
        <p15:guide id="112" orient="horz" pos="1587">
          <p15:clr>
            <a:srgbClr val="E8E8E8"/>
          </p15:clr>
        </p15:guide>
        <p15:guide id="113" orient="horz" pos="1652">
          <p15:clr>
            <a:srgbClr val="E8E8E8"/>
          </p15:clr>
        </p15:guide>
        <p15:guide id="114" orient="horz" pos="1717">
          <p15:clr>
            <a:srgbClr val="E8E8E8"/>
          </p15:clr>
        </p15:guide>
        <p15:guide id="115" orient="horz" pos="1782">
          <p15:clr>
            <a:srgbClr val="E8E8E8"/>
          </p15:clr>
        </p15:guide>
        <p15:guide id="116" orient="horz" pos="1847">
          <p15:clr>
            <a:srgbClr val="E8E8E8"/>
          </p15:clr>
        </p15:guide>
        <p15:guide id="117" orient="horz" pos="1912">
          <p15:clr>
            <a:srgbClr val="E8E8E8"/>
          </p15:clr>
        </p15:guide>
        <p15:guide id="118" orient="horz" pos="1977">
          <p15:clr>
            <a:srgbClr val="E8E8E8"/>
          </p15:clr>
        </p15:guide>
        <p15:guide id="119" orient="horz" pos="2042">
          <p15:clr>
            <a:srgbClr val="E8E8E8"/>
          </p15:clr>
        </p15:guide>
        <p15:guide id="120" orient="horz" pos="2106">
          <p15:clr>
            <a:srgbClr val="E8E8E8"/>
          </p15:clr>
        </p15:guide>
        <p15:guide id="121" orient="horz" pos="2171">
          <p15:clr>
            <a:srgbClr val="E8E8E8"/>
          </p15:clr>
        </p15:guide>
        <p15:guide id="122" orient="horz" pos="2236">
          <p15:clr>
            <a:srgbClr val="E8E8E8"/>
          </p15:clr>
        </p15:guide>
        <p15:guide id="123" orient="horz" pos="2301">
          <p15:clr>
            <a:srgbClr val="E8E8E8"/>
          </p15:clr>
        </p15:guide>
        <p15:guide id="124" orient="horz" pos="2366">
          <p15:clr>
            <a:srgbClr val="E8E8E8"/>
          </p15:clr>
        </p15:guide>
        <p15:guide id="125" orient="horz" pos="2431">
          <p15:clr>
            <a:srgbClr val="E8E8E8"/>
          </p15:clr>
        </p15:guide>
        <p15:guide id="126" orient="horz" pos="2496">
          <p15:clr>
            <a:srgbClr val="E8E8E8"/>
          </p15:clr>
        </p15:guide>
        <p15:guide id="127" orient="horz" pos="2561">
          <p15:clr>
            <a:srgbClr val="E8E8E8"/>
          </p15:clr>
        </p15:guide>
        <p15:guide id="128" orient="horz" pos="2626">
          <p15:clr>
            <a:srgbClr val="E8E8E8"/>
          </p15:clr>
        </p15:guide>
        <p15:guide id="129" orient="horz" pos="2691">
          <p15:clr>
            <a:srgbClr val="E8E8E8"/>
          </p15:clr>
        </p15:guide>
        <p15:guide id="130" orient="horz" pos="2756">
          <p15:clr>
            <a:srgbClr val="E8E8E8"/>
          </p15:clr>
        </p15:guide>
        <p15:guide id="131" orient="horz" pos="2821">
          <p15:clr>
            <a:srgbClr val="E8E8E8"/>
          </p15:clr>
        </p15:guide>
        <p15:guide id="132" orient="horz" pos="2886">
          <p15:clr>
            <a:srgbClr val="E8E8E8"/>
          </p15:clr>
        </p15:guide>
        <p15:guide id="133" orient="horz" pos="2951">
          <p15:clr>
            <a:srgbClr val="E8E8E8"/>
          </p15:clr>
        </p15:guide>
        <p15:guide id="134" orient="horz" pos="3015">
          <p15:clr>
            <a:srgbClr val="E8E8E8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.Отбивка wihte">
  <p:cSld name="4.Отбивка wihte">
    <p:bg>
      <p:bgPr>
        <a:solidFill>
          <a:schemeClr val="lt1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oogle Shape;94;p24"/>
          <p:cNvGrpSpPr/>
          <p:nvPr/>
        </p:nvGrpSpPr>
        <p:grpSpPr>
          <a:xfrm>
            <a:off x="5737860" y="0"/>
            <a:ext cx="3406140" cy="5128200"/>
            <a:chOff x="11475720" y="0"/>
            <a:chExt cx="6812280" cy="10256400"/>
          </a:xfrm>
        </p:grpSpPr>
        <p:sp>
          <p:nvSpPr>
            <p:cNvPr id="95" name="Google Shape;95;p24"/>
            <p:cNvSpPr/>
            <p:nvPr/>
          </p:nvSpPr>
          <p:spPr>
            <a:xfrm>
              <a:off x="11475720" y="0"/>
              <a:ext cx="3395700" cy="3398400"/>
            </a:xfrm>
            <a:prstGeom prst="ellipse">
              <a:avLst/>
            </a:prstGeom>
            <a:noFill/>
            <a:ln cap="flat" cmpd="sng" w="1905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24"/>
            <p:cNvSpPr/>
            <p:nvPr/>
          </p:nvSpPr>
          <p:spPr>
            <a:xfrm>
              <a:off x="14892300" y="0"/>
              <a:ext cx="3395700" cy="3398400"/>
            </a:xfrm>
            <a:prstGeom prst="ellipse">
              <a:avLst/>
            </a:prstGeom>
            <a:solidFill>
              <a:schemeClr val="accent6"/>
            </a:solidFill>
            <a:ln cap="flat" cmpd="sng" w="2857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24"/>
            <p:cNvSpPr/>
            <p:nvPr/>
          </p:nvSpPr>
          <p:spPr>
            <a:xfrm>
              <a:off x="11475720" y="3444300"/>
              <a:ext cx="3395700" cy="3398400"/>
            </a:xfrm>
            <a:prstGeom prst="ellipse">
              <a:avLst/>
            </a:prstGeom>
            <a:solidFill>
              <a:schemeClr val="accent6"/>
            </a:solidFill>
            <a:ln cap="flat" cmpd="sng" w="2857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24"/>
            <p:cNvSpPr/>
            <p:nvPr/>
          </p:nvSpPr>
          <p:spPr>
            <a:xfrm>
              <a:off x="14892300" y="3444300"/>
              <a:ext cx="3395700" cy="3398400"/>
            </a:xfrm>
            <a:prstGeom prst="ellipse">
              <a:avLst/>
            </a:prstGeom>
            <a:noFill/>
            <a:ln cap="flat" cmpd="sng" w="1905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24"/>
            <p:cNvSpPr/>
            <p:nvPr/>
          </p:nvSpPr>
          <p:spPr>
            <a:xfrm>
              <a:off x="11475720" y="6858000"/>
              <a:ext cx="3395700" cy="3398400"/>
            </a:xfrm>
            <a:prstGeom prst="ellipse">
              <a:avLst/>
            </a:prstGeom>
            <a:noFill/>
            <a:ln cap="flat" cmpd="sng" w="1905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24"/>
            <p:cNvSpPr/>
            <p:nvPr/>
          </p:nvSpPr>
          <p:spPr>
            <a:xfrm>
              <a:off x="14892300" y="6858000"/>
              <a:ext cx="3395700" cy="3398400"/>
            </a:xfrm>
            <a:prstGeom prst="ellipse">
              <a:avLst/>
            </a:prstGeom>
            <a:solidFill>
              <a:schemeClr val="accent6"/>
            </a:solidFill>
            <a:ln cap="flat" cmpd="sng" w="2857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>
        <p15:guide id="1">
          <p15:clr>
            <a:srgbClr val="E8E8E8"/>
          </p15:clr>
        </p15:guide>
        <p15:guide id="2" pos="5760">
          <p15:clr>
            <a:srgbClr val="E8E8E8"/>
          </p15:clr>
        </p15:guide>
        <p15:guide id="3" pos="224">
          <p15:clr>
            <a:srgbClr val="E8E8E8"/>
          </p15:clr>
        </p15:guide>
        <p15:guide id="4" pos="286">
          <p15:clr>
            <a:srgbClr val="E8E8E8"/>
          </p15:clr>
        </p15:guide>
        <p15:guide id="5" pos="348">
          <p15:clr>
            <a:srgbClr val="E8E8E8"/>
          </p15:clr>
        </p15:guide>
        <p15:guide id="6" pos="411">
          <p15:clr>
            <a:srgbClr val="E8E8E8"/>
          </p15:clr>
        </p15:guide>
        <p15:guide id="7" pos="473">
          <p15:clr>
            <a:srgbClr val="E8E8E8"/>
          </p15:clr>
        </p15:guide>
        <p15:guide id="8" pos="536">
          <p15:clr>
            <a:srgbClr val="E8E8E8"/>
          </p15:clr>
        </p15:guide>
        <p15:guide id="9" pos="598">
          <p15:clr>
            <a:srgbClr val="E8E8E8"/>
          </p15:clr>
        </p15:guide>
        <p15:guide id="10" pos="661">
          <p15:clr>
            <a:srgbClr val="E8E8E8"/>
          </p15:clr>
        </p15:guide>
        <p15:guide id="11" pos="723">
          <p15:clr>
            <a:srgbClr val="E8E8E8"/>
          </p15:clr>
        </p15:guide>
        <p15:guide id="12" pos="786">
          <p15:clr>
            <a:srgbClr val="E8E8E8"/>
          </p15:clr>
        </p15:guide>
        <p15:guide id="13" pos="848">
          <p15:clr>
            <a:srgbClr val="E8E8E8"/>
          </p15:clr>
        </p15:guide>
        <p15:guide id="14" pos="911">
          <p15:clr>
            <a:srgbClr val="E8E8E8"/>
          </p15:clr>
        </p15:guide>
        <p15:guide id="15" pos="973">
          <p15:clr>
            <a:srgbClr val="E8E8E8"/>
          </p15:clr>
        </p15:guide>
        <p15:guide id="16" pos="1036">
          <p15:clr>
            <a:srgbClr val="E8E8E8"/>
          </p15:clr>
        </p15:guide>
        <p15:guide id="17" pos="1098">
          <p15:clr>
            <a:srgbClr val="E8E8E8"/>
          </p15:clr>
        </p15:guide>
        <p15:guide id="18" pos="1161">
          <p15:clr>
            <a:srgbClr val="E8E8E8"/>
          </p15:clr>
        </p15:guide>
        <p15:guide id="19" pos="1223">
          <p15:clr>
            <a:srgbClr val="E8E8E8"/>
          </p15:clr>
        </p15:guide>
        <p15:guide id="20" pos="1286">
          <p15:clr>
            <a:srgbClr val="E8E8E8"/>
          </p15:clr>
        </p15:guide>
        <p15:guide id="21" pos="1348">
          <p15:clr>
            <a:srgbClr val="E8E8E8"/>
          </p15:clr>
        </p15:guide>
        <p15:guide id="22" pos="1411">
          <p15:clr>
            <a:srgbClr val="E8E8E8"/>
          </p15:clr>
        </p15:guide>
        <p15:guide id="23" pos="1473">
          <p15:clr>
            <a:srgbClr val="E8E8E8"/>
          </p15:clr>
        </p15:guide>
        <p15:guide id="24" pos="1536">
          <p15:clr>
            <a:srgbClr val="E8E8E8"/>
          </p15:clr>
        </p15:guide>
        <p15:guide id="25" pos="1598">
          <p15:clr>
            <a:srgbClr val="E8E8E8"/>
          </p15:clr>
        </p15:guide>
        <p15:guide id="26" pos="1661">
          <p15:clr>
            <a:srgbClr val="E8E8E8"/>
          </p15:clr>
        </p15:guide>
        <p15:guide id="27" pos="1723">
          <p15:clr>
            <a:srgbClr val="E8E8E8"/>
          </p15:clr>
        </p15:guide>
        <p15:guide id="28" pos="1786">
          <p15:clr>
            <a:srgbClr val="E8E8E8"/>
          </p15:clr>
        </p15:guide>
        <p15:guide id="29" pos="1848">
          <p15:clr>
            <a:srgbClr val="E8E8E8"/>
          </p15:clr>
        </p15:guide>
        <p15:guide id="30" pos="1911">
          <p15:clr>
            <a:srgbClr val="E8E8E8"/>
          </p15:clr>
        </p15:guide>
        <p15:guide id="31" pos="1973">
          <p15:clr>
            <a:srgbClr val="E8E8E8"/>
          </p15:clr>
        </p15:guide>
        <p15:guide id="32" pos="2036">
          <p15:clr>
            <a:srgbClr val="E8E8E8"/>
          </p15:clr>
        </p15:guide>
        <p15:guide id="33" pos="2098">
          <p15:clr>
            <a:srgbClr val="E8E8E8"/>
          </p15:clr>
        </p15:guide>
        <p15:guide id="34" pos="2161">
          <p15:clr>
            <a:srgbClr val="E8E8E8"/>
          </p15:clr>
        </p15:guide>
        <p15:guide id="35" pos="2223">
          <p15:clr>
            <a:srgbClr val="E8E8E8"/>
          </p15:clr>
        </p15:guide>
        <p15:guide id="36" pos="2286">
          <p15:clr>
            <a:srgbClr val="E8E8E8"/>
          </p15:clr>
        </p15:guide>
        <p15:guide id="37" pos="2348">
          <p15:clr>
            <a:srgbClr val="E8E8E8"/>
          </p15:clr>
        </p15:guide>
        <p15:guide id="38" pos="2411">
          <p15:clr>
            <a:srgbClr val="E8E8E8"/>
          </p15:clr>
        </p15:guide>
        <p15:guide id="39" pos="2473">
          <p15:clr>
            <a:srgbClr val="E8E8E8"/>
          </p15:clr>
        </p15:guide>
        <p15:guide id="40" pos="2536">
          <p15:clr>
            <a:srgbClr val="E8E8E8"/>
          </p15:clr>
        </p15:guide>
        <p15:guide id="41" pos="2598">
          <p15:clr>
            <a:srgbClr val="E8E8E8"/>
          </p15:clr>
        </p15:guide>
        <p15:guide id="42" pos="2661">
          <p15:clr>
            <a:srgbClr val="E8E8E8"/>
          </p15:clr>
        </p15:guide>
        <p15:guide id="43" pos="2723">
          <p15:clr>
            <a:srgbClr val="E8E8E8"/>
          </p15:clr>
        </p15:guide>
        <p15:guide id="44" pos="2786">
          <p15:clr>
            <a:srgbClr val="E8E8E8"/>
          </p15:clr>
        </p15:guide>
        <p15:guide id="45" pos="2848">
          <p15:clr>
            <a:srgbClr val="E8E8E8"/>
          </p15:clr>
        </p15:guide>
        <p15:guide id="46" pos="2911">
          <p15:clr>
            <a:srgbClr val="E8E8E8"/>
          </p15:clr>
        </p15:guide>
        <p15:guide id="47" pos="2973">
          <p15:clr>
            <a:srgbClr val="E8E8E8"/>
          </p15:clr>
        </p15:guide>
        <p15:guide id="48" pos="3036">
          <p15:clr>
            <a:srgbClr val="E8E8E8"/>
          </p15:clr>
        </p15:guide>
        <p15:guide id="49" pos="3098">
          <p15:clr>
            <a:srgbClr val="E8E8E8"/>
          </p15:clr>
        </p15:guide>
        <p15:guide id="50" pos="3161">
          <p15:clr>
            <a:srgbClr val="E8E8E8"/>
          </p15:clr>
        </p15:guide>
        <p15:guide id="51" pos="3223">
          <p15:clr>
            <a:srgbClr val="E8E8E8"/>
          </p15:clr>
        </p15:guide>
        <p15:guide id="52" pos="3286">
          <p15:clr>
            <a:srgbClr val="E8E8E8"/>
          </p15:clr>
        </p15:guide>
        <p15:guide id="53" pos="3348">
          <p15:clr>
            <a:srgbClr val="E8E8E8"/>
          </p15:clr>
        </p15:guide>
        <p15:guide id="54" pos="3411">
          <p15:clr>
            <a:srgbClr val="E8E8E8"/>
          </p15:clr>
        </p15:guide>
        <p15:guide id="55" pos="3473">
          <p15:clr>
            <a:srgbClr val="E8E8E8"/>
          </p15:clr>
        </p15:guide>
        <p15:guide id="56" pos="3536">
          <p15:clr>
            <a:srgbClr val="E8E8E8"/>
          </p15:clr>
        </p15:guide>
        <p15:guide id="57" pos="3598">
          <p15:clr>
            <a:srgbClr val="E8E8E8"/>
          </p15:clr>
        </p15:guide>
        <p15:guide id="58" pos="3661">
          <p15:clr>
            <a:srgbClr val="E8E8E8"/>
          </p15:clr>
        </p15:guide>
        <p15:guide id="59" pos="3723">
          <p15:clr>
            <a:srgbClr val="E8E8E8"/>
          </p15:clr>
        </p15:guide>
        <p15:guide id="60" pos="3786">
          <p15:clr>
            <a:srgbClr val="E8E8E8"/>
          </p15:clr>
        </p15:guide>
        <p15:guide id="61" pos="3848">
          <p15:clr>
            <a:srgbClr val="E8E8E8"/>
          </p15:clr>
        </p15:guide>
        <p15:guide id="62" pos="3911">
          <p15:clr>
            <a:srgbClr val="E8E8E8"/>
          </p15:clr>
        </p15:guide>
        <p15:guide id="63" pos="3973">
          <p15:clr>
            <a:srgbClr val="E8E8E8"/>
          </p15:clr>
        </p15:guide>
        <p15:guide id="64" pos="4036">
          <p15:clr>
            <a:srgbClr val="E8E8E8"/>
          </p15:clr>
        </p15:guide>
        <p15:guide id="65" pos="4098">
          <p15:clr>
            <a:srgbClr val="E8E8E8"/>
          </p15:clr>
        </p15:guide>
        <p15:guide id="66" pos="4161">
          <p15:clr>
            <a:srgbClr val="E8E8E8"/>
          </p15:clr>
        </p15:guide>
        <p15:guide id="67" pos="4223">
          <p15:clr>
            <a:srgbClr val="E8E8E8"/>
          </p15:clr>
        </p15:guide>
        <p15:guide id="68" pos="4286">
          <p15:clr>
            <a:srgbClr val="E8E8E8"/>
          </p15:clr>
        </p15:guide>
        <p15:guide id="69" pos="4348">
          <p15:clr>
            <a:srgbClr val="E8E8E8"/>
          </p15:clr>
        </p15:guide>
        <p15:guide id="70" pos="4411">
          <p15:clr>
            <a:srgbClr val="E8E8E8"/>
          </p15:clr>
        </p15:guide>
        <p15:guide id="71" pos="4473">
          <p15:clr>
            <a:srgbClr val="E8E8E8"/>
          </p15:clr>
        </p15:guide>
        <p15:guide id="72" pos="4536">
          <p15:clr>
            <a:srgbClr val="E8E8E8"/>
          </p15:clr>
        </p15:guide>
        <p15:guide id="73" pos="4598">
          <p15:clr>
            <a:srgbClr val="E8E8E8"/>
          </p15:clr>
        </p15:guide>
        <p15:guide id="74" pos="4661">
          <p15:clr>
            <a:srgbClr val="E8E8E8"/>
          </p15:clr>
        </p15:guide>
        <p15:guide id="75" pos="4723">
          <p15:clr>
            <a:srgbClr val="E8E8E8"/>
          </p15:clr>
        </p15:guide>
        <p15:guide id="76" pos="4786">
          <p15:clr>
            <a:srgbClr val="E8E8E8"/>
          </p15:clr>
        </p15:guide>
        <p15:guide id="77" pos="4848">
          <p15:clr>
            <a:srgbClr val="E8E8E8"/>
          </p15:clr>
        </p15:guide>
        <p15:guide id="78" pos="4911">
          <p15:clr>
            <a:srgbClr val="E8E8E8"/>
          </p15:clr>
        </p15:guide>
        <p15:guide id="79" pos="4973">
          <p15:clr>
            <a:srgbClr val="E8E8E8"/>
          </p15:clr>
        </p15:guide>
        <p15:guide id="80" pos="5036">
          <p15:clr>
            <a:srgbClr val="E8E8E8"/>
          </p15:clr>
        </p15:guide>
        <p15:guide id="81" pos="5098">
          <p15:clr>
            <a:srgbClr val="E8E8E8"/>
          </p15:clr>
        </p15:guide>
        <p15:guide id="82" pos="5161">
          <p15:clr>
            <a:srgbClr val="E8E8E8"/>
          </p15:clr>
        </p15:guide>
        <p15:guide id="83" pos="5223">
          <p15:clr>
            <a:srgbClr val="E8E8E8"/>
          </p15:clr>
        </p15:guide>
        <p15:guide id="84" pos="5286">
          <p15:clr>
            <a:srgbClr val="E8E8E8"/>
          </p15:clr>
        </p15:guide>
        <p15:guide id="85" pos="5348">
          <p15:clr>
            <a:srgbClr val="E8E8E8"/>
          </p15:clr>
        </p15:guide>
        <p15:guide id="86" pos="5411">
          <p15:clr>
            <a:srgbClr val="E8E8E8"/>
          </p15:clr>
        </p15:guide>
        <p15:guide id="87" pos="5473">
          <p15:clr>
            <a:srgbClr val="E8E8E8"/>
          </p15:clr>
        </p15:guide>
        <p15:guide id="88" pos="5536">
          <p15:clr>
            <a:srgbClr val="E8E8E8"/>
          </p15:clr>
        </p15:guide>
        <p15:guide id="89" orient="horz">
          <p15:clr>
            <a:srgbClr val="E8E8E8"/>
          </p15:clr>
        </p15:guide>
        <p15:guide id="90" orient="horz" pos="3240">
          <p15:clr>
            <a:srgbClr val="E8E8E8"/>
          </p15:clr>
        </p15:guide>
        <p15:guide id="91" orient="horz" pos="224">
          <p15:clr>
            <a:srgbClr val="E8E8E8"/>
          </p15:clr>
        </p15:guide>
        <p15:guide id="92" orient="horz" pos="288">
          <p15:clr>
            <a:srgbClr val="E8E8E8"/>
          </p15:clr>
        </p15:guide>
        <p15:guide id="93" orient="horz" pos="353">
          <p15:clr>
            <a:srgbClr val="E8E8E8"/>
          </p15:clr>
        </p15:guide>
        <p15:guide id="94" orient="horz" pos="418">
          <p15:clr>
            <a:srgbClr val="E8E8E8"/>
          </p15:clr>
        </p15:guide>
        <p15:guide id="95" orient="horz" pos="483">
          <p15:clr>
            <a:srgbClr val="E8E8E8"/>
          </p15:clr>
        </p15:guide>
        <p15:guide id="96" orient="horz" pos="548">
          <p15:clr>
            <a:srgbClr val="E8E8E8"/>
          </p15:clr>
        </p15:guide>
        <p15:guide id="97" orient="horz" pos="613">
          <p15:clr>
            <a:srgbClr val="E8E8E8"/>
          </p15:clr>
        </p15:guide>
        <p15:guide id="98" orient="horz" pos="678">
          <p15:clr>
            <a:srgbClr val="E8E8E8"/>
          </p15:clr>
        </p15:guide>
        <p15:guide id="99" orient="horz" pos="743">
          <p15:clr>
            <a:srgbClr val="E8E8E8"/>
          </p15:clr>
        </p15:guide>
        <p15:guide id="100" orient="horz" pos="808">
          <p15:clr>
            <a:srgbClr val="E8E8E8"/>
          </p15:clr>
        </p15:guide>
        <p15:guide id="101" orient="horz" pos="873">
          <p15:clr>
            <a:srgbClr val="E8E8E8"/>
          </p15:clr>
        </p15:guide>
        <p15:guide id="102" orient="horz" pos="938">
          <p15:clr>
            <a:srgbClr val="E8E8E8"/>
          </p15:clr>
        </p15:guide>
        <p15:guide id="103" orient="horz" pos="1003">
          <p15:clr>
            <a:srgbClr val="E8E8E8"/>
          </p15:clr>
        </p15:guide>
        <p15:guide id="104" orient="horz" pos="1068">
          <p15:clr>
            <a:srgbClr val="E8E8E8"/>
          </p15:clr>
        </p15:guide>
        <p15:guide id="105" orient="horz" pos="1133">
          <p15:clr>
            <a:srgbClr val="E8E8E8"/>
          </p15:clr>
        </p15:guide>
        <p15:guide id="106" orient="horz" pos="1197">
          <p15:clr>
            <a:srgbClr val="E8E8E8"/>
          </p15:clr>
        </p15:guide>
        <p15:guide id="107" orient="horz" pos="1262">
          <p15:clr>
            <a:srgbClr val="E8E8E8"/>
          </p15:clr>
        </p15:guide>
        <p15:guide id="108" orient="horz" pos="1327">
          <p15:clr>
            <a:srgbClr val="E8E8E8"/>
          </p15:clr>
        </p15:guide>
        <p15:guide id="109" orient="horz" pos="1392">
          <p15:clr>
            <a:srgbClr val="E8E8E8"/>
          </p15:clr>
        </p15:guide>
        <p15:guide id="110" orient="horz" pos="1457">
          <p15:clr>
            <a:srgbClr val="E8E8E8"/>
          </p15:clr>
        </p15:guide>
        <p15:guide id="111" orient="horz" pos="1522">
          <p15:clr>
            <a:srgbClr val="E8E8E8"/>
          </p15:clr>
        </p15:guide>
        <p15:guide id="112" orient="horz" pos="1587">
          <p15:clr>
            <a:srgbClr val="E8E8E8"/>
          </p15:clr>
        </p15:guide>
        <p15:guide id="113" orient="horz" pos="1652">
          <p15:clr>
            <a:srgbClr val="E8E8E8"/>
          </p15:clr>
        </p15:guide>
        <p15:guide id="114" orient="horz" pos="1717">
          <p15:clr>
            <a:srgbClr val="E8E8E8"/>
          </p15:clr>
        </p15:guide>
        <p15:guide id="115" orient="horz" pos="1782">
          <p15:clr>
            <a:srgbClr val="E8E8E8"/>
          </p15:clr>
        </p15:guide>
        <p15:guide id="116" orient="horz" pos="1847">
          <p15:clr>
            <a:srgbClr val="E8E8E8"/>
          </p15:clr>
        </p15:guide>
        <p15:guide id="117" orient="horz" pos="1912">
          <p15:clr>
            <a:srgbClr val="E8E8E8"/>
          </p15:clr>
        </p15:guide>
        <p15:guide id="118" orient="horz" pos="1977">
          <p15:clr>
            <a:srgbClr val="E8E8E8"/>
          </p15:clr>
        </p15:guide>
        <p15:guide id="119" orient="horz" pos="2042">
          <p15:clr>
            <a:srgbClr val="E8E8E8"/>
          </p15:clr>
        </p15:guide>
        <p15:guide id="120" orient="horz" pos="2106">
          <p15:clr>
            <a:srgbClr val="E8E8E8"/>
          </p15:clr>
        </p15:guide>
        <p15:guide id="121" orient="horz" pos="2171">
          <p15:clr>
            <a:srgbClr val="E8E8E8"/>
          </p15:clr>
        </p15:guide>
        <p15:guide id="122" orient="horz" pos="2236">
          <p15:clr>
            <a:srgbClr val="E8E8E8"/>
          </p15:clr>
        </p15:guide>
        <p15:guide id="123" orient="horz" pos="2301">
          <p15:clr>
            <a:srgbClr val="E8E8E8"/>
          </p15:clr>
        </p15:guide>
        <p15:guide id="124" orient="horz" pos="2366">
          <p15:clr>
            <a:srgbClr val="E8E8E8"/>
          </p15:clr>
        </p15:guide>
        <p15:guide id="125" orient="horz" pos="2431">
          <p15:clr>
            <a:srgbClr val="E8E8E8"/>
          </p15:clr>
        </p15:guide>
        <p15:guide id="126" orient="horz" pos="2496">
          <p15:clr>
            <a:srgbClr val="E8E8E8"/>
          </p15:clr>
        </p15:guide>
        <p15:guide id="127" orient="horz" pos="2561">
          <p15:clr>
            <a:srgbClr val="E8E8E8"/>
          </p15:clr>
        </p15:guide>
        <p15:guide id="128" orient="horz" pos="2626">
          <p15:clr>
            <a:srgbClr val="E8E8E8"/>
          </p15:clr>
        </p15:guide>
        <p15:guide id="129" orient="horz" pos="2691">
          <p15:clr>
            <a:srgbClr val="E8E8E8"/>
          </p15:clr>
        </p15:guide>
        <p15:guide id="130" orient="horz" pos="2756">
          <p15:clr>
            <a:srgbClr val="E8E8E8"/>
          </p15:clr>
        </p15:guide>
        <p15:guide id="131" orient="horz" pos="2821">
          <p15:clr>
            <a:srgbClr val="E8E8E8"/>
          </p15:clr>
        </p15:guide>
        <p15:guide id="132" orient="horz" pos="2886">
          <p15:clr>
            <a:srgbClr val="E8E8E8"/>
          </p15:clr>
        </p15:guide>
        <p15:guide id="133" orient="horz" pos="2951">
          <p15:clr>
            <a:srgbClr val="E8E8E8"/>
          </p15:clr>
        </p15:guide>
        <p15:guide id="134" orient="horz" pos="3015">
          <p15:clr>
            <a:srgbClr val="E8E8E8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. Определение wihte">
  <p:cSld name="5. Определение wihte">
    <p:bg>
      <p:bgPr>
        <a:solidFill>
          <a:schemeClr val="lt1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5"/>
          <p:cNvSpPr/>
          <p:nvPr/>
        </p:nvSpPr>
        <p:spPr>
          <a:xfrm>
            <a:off x="7143750" y="0"/>
            <a:ext cx="5143500" cy="5143500"/>
          </a:xfrm>
          <a:prstGeom prst="ellipse">
            <a:avLst/>
          </a:prstGeom>
          <a:noFill/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5"/>
          <p:cNvSpPr/>
          <p:nvPr/>
        </p:nvSpPr>
        <p:spPr>
          <a:xfrm>
            <a:off x="-3143250" y="0"/>
            <a:ext cx="5143500" cy="5143500"/>
          </a:xfrm>
          <a:prstGeom prst="ellipse">
            <a:avLst/>
          </a:prstGeom>
          <a:noFill/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25"/>
          <p:cNvSpPr/>
          <p:nvPr/>
        </p:nvSpPr>
        <p:spPr>
          <a:xfrm>
            <a:off x="2000250" y="0"/>
            <a:ext cx="5143500" cy="5143500"/>
          </a:xfrm>
          <a:prstGeom prst="ellipse">
            <a:avLst/>
          </a:prstGeom>
          <a:solidFill>
            <a:srgbClr val="F3F4F7"/>
          </a:solidFill>
          <a:ln cap="flat" cmpd="sng" w="254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>
          <p15:clr>
            <a:srgbClr val="E8E8E8"/>
          </p15:clr>
        </p15:guide>
        <p15:guide id="2" pos="5760">
          <p15:clr>
            <a:srgbClr val="E8E8E8"/>
          </p15:clr>
        </p15:guide>
        <p15:guide id="3" pos="224">
          <p15:clr>
            <a:srgbClr val="E8E8E8"/>
          </p15:clr>
        </p15:guide>
        <p15:guide id="4" pos="286">
          <p15:clr>
            <a:srgbClr val="E8E8E8"/>
          </p15:clr>
        </p15:guide>
        <p15:guide id="5" pos="348">
          <p15:clr>
            <a:srgbClr val="E8E8E8"/>
          </p15:clr>
        </p15:guide>
        <p15:guide id="6" pos="411">
          <p15:clr>
            <a:srgbClr val="E8E8E8"/>
          </p15:clr>
        </p15:guide>
        <p15:guide id="7" pos="473">
          <p15:clr>
            <a:srgbClr val="E8E8E8"/>
          </p15:clr>
        </p15:guide>
        <p15:guide id="8" pos="536">
          <p15:clr>
            <a:srgbClr val="E8E8E8"/>
          </p15:clr>
        </p15:guide>
        <p15:guide id="9" pos="598">
          <p15:clr>
            <a:srgbClr val="E8E8E8"/>
          </p15:clr>
        </p15:guide>
        <p15:guide id="10" pos="661">
          <p15:clr>
            <a:srgbClr val="E8E8E8"/>
          </p15:clr>
        </p15:guide>
        <p15:guide id="11" pos="723">
          <p15:clr>
            <a:srgbClr val="E8E8E8"/>
          </p15:clr>
        </p15:guide>
        <p15:guide id="12" pos="786">
          <p15:clr>
            <a:srgbClr val="E8E8E8"/>
          </p15:clr>
        </p15:guide>
        <p15:guide id="13" pos="848">
          <p15:clr>
            <a:srgbClr val="E8E8E8"/>
          </p15:clr>
        </p15:guide>
        <p15:guide id="14" pos="911">
          <p15:clr>
            <a:srgbClr val="E8E8E8"/>
          </p15:clr>
        </p15:guide>
        <p15:guide id="15" pos="973">
          <p15:clr>
            <a:srgbClr val="E8E8E8"/>
          </p15:clr>
        </p15:guide>
        <p15:guide id="16" pos="1036">
          <p15:clr>
            <a:srgbClr val="E8E8E8"/>
          </p15:clr>
        </p15:guide>
        <p15:guide id="17" pos="1098">
          <p15:clr>
            <a:srgbClr val="E8E8E8"/>
          </p15:clr>
        </p15:guide>
        <p15:guide id="18" pos="1161">
          <p15:clr>
            <a:srgbClr val="E8E8E8"/>
          </p15:clr>
        </p15:guide>
        <p15:guide id="19" pos="1223">
          <p15:clr>
            <a:srgbClr val="E8E8E8"/>
          </p15:clr>
        </p15:guide>
        <p15:guide id="20" pos="1286">
          <p15:clr>
            <a:srgbClr val="E8E8E8"/>
          </p15:clr>
        </p15:guide>
        <p15:guide id="21" pos="1348">
          <p15:clr>
            <a:srgbClr val="E8E8E8"/>
          </p15:clr>
        </p15:guide>
        <p15:guide id="22" pos="1411">
          <p15:clr>
            <a:srgbClr val="E8E8E8"/>
          </p15:clr>
        </p15:guide>
        <p15:guide id="23" pos="1473">
          <p15:clr>
            <a:srgbClr val="E8E8E8"/>
          </p15:clr>
        </p15:guide>
        <p15:guide id="24" pos="1536">
          <p15:clr>
            <a:srgbClr val="E8E8E8"/>
          </p15:clr>
        </p15:guide>
        <p15:guide id="25" pos="1598">
          <p15:clr>
            <a:srgbClr val="E8E8E8"/>
          </p15:clr>
        </p15:guide>
        <p15:guide id="26" pos="1661">
          <p15:clr>
            <a:srgbClr val="E8E8E8"/>
          </p15:clr>
        </p15:guide>
        <p15:guide id="27" pos="1723">
          <p15:clr>
            <a:srgbClr val="E8E8E8"/>
          </p15:clr>
        </p15:guide>
        <p15:guide id="28" pos="1786">
          <p15:clr>
            <a:srgbClr val="E8E8E8"/>
          </p15:clr>
        </p15:guide>
        <p15:guide id="29" pos="1848">
          <p15:clr>
            <a:srgbClr val="E8E8E8"/>
          </p15:clr>
        </p15:guide>
        <p15:guide id="30" pos="1911">
          <p15:clr>
            <a:srgbClr val="E8E8E8"/>
          </p15:clr>
        </p15:guide>
        <p15:guide id="31" pos="1973">
          <p15:clr>
            <a:srgbClr val="E8E8E8"/>
          </p15:clr>
        </p15:guide>
        <p15:guide id="32" pos="2036">
          <p15:clr>
            <a:srgbClr val="E8E8E8"/>
          </p15:clr>
        </p15:guide>
        <p15:guide id="33" pos="2098">
          <p15:clr>
            <a:srgbClr val="E8E8E8"/>
          </p15:clr>
        </p15:guide>
        <p15:guide id="34" pos="2161">
          <p15:clr>
            <a:srgbClr val="E8E8E8"/>
          </p15:clr>
        </p15:guide>
        <p15:guide id="35" pos="2223">
          <p15:clr>
            <a:srgbClr val="E8E8E8"/>
          </p15:clr>
        </p15:guide>
        <p15:guide id="36" pos="2286">
          <p15:clr>
            <a:srgbClr val="E8E8E8"/>
          </p15:clr>
        </p15:guide>
        <p15:guide id="37" pos="2348">
          <p15:clr>
            <a:srgbClr val="E8E8E8"/>
          </p15:clr>
        </p15:guide>
        <p15:guide id="38" pos="2411">
          <p15:clr>
            <a:srgbClr val="E8E8E8"/>
          </p15:clr>
        </p15:guide>
        <p15:guide id="39" pos="2473">
          <p15:clr>
            <a:srgbClr val="E8E8E8"/>
          </p15:clr>
        </p15:guide>
        <p15:guide id="40" pos="2536">
          <p15:clr>
            <a:srgbClr val="E8E8E8"/>
          </p15:clr>
        </p15:guide>
        <p15:guide id="41" pos="2598">
          <p15:clr>
            <a:srgbClr val="E8E8E8"/>
          </p15:clr>
        </p15:guide>
        <p15:guide id="42" pos="2661">
          <p15:clr>
            <a:srgbClr val="E8E8E8"/>
          </p15:clr>
        </p15:guide>
        <p15:guide id="43" pos="2723">
          <p15:clr>
            <a:srgbClr val="E8E8E8"/>
          </p15:clr>
        </p15:guide>
        <p15:guide id="44" pos="2786">
          <p15:clr>
            <a:srgbClr val="E8E8E8"/>
          </p15:clr>
        </p15:guide>
        <p15:guide id="45" pos="2848">
          <p15:clr>
            <a:srgbClr val="E8E8E8"/>
          </p15:clr>
        </p15:guide>
        <p15:guide id="46" pos="2911">
          <p15:clr>
            <a:srgbClr val="E8E8E8"/>
          </p15:clr>
        </p15:guide>
        <p15:guide id="47" pos="2973">
          <p15:clr>
            <a:srgbClr val="E8E8E8"/>
          </p15:clr>
        </p15:guide>
        <p15:guide id="48" pos="3036">
          <p15:clr>
            <a:srgbClr val="E8E8E8"/>
          </p15:clr>
        </p15:guide>
        <p15:guide id="49" pos="3098">
          <p15:clr>
            <a:srgbClr val="E8E8E8"/>
          </p15:clr>
        </p15:guide>
        <p15:guide id="50" pos="3161">
          <p15:clr>
            <a:srgbClr val="E8E8E8"/>
          </p15:clr>
        </p15:guide>
        <p15:guide id="51" pos="3223">
          <p15:clr>
            <a:srgbClr val="E8E8E8"/>
          </p15:clr>
        </p15:guide>
        <p15:guide id="52" pos="3286">
          <p15:clr>
            <a:srgbClr val="E8E8E8"/>
          </p15:clr>
        </p15:guide>
        <p15:guide id="53" pos="3348">
          <p15:clr>
            <a:srgbClr val="E8E8E8"/>
          </p15:clr>
        </p15:guide>
        <p15:guide id="54" pos="3411">
          <p15:clr>
            <a:srgbClr val="E8E8E8"/>
          </p15:clr>
        </p15:guide>
        <p15:guide id="55" pos="3473">
          <p15:clr>
            <a:srgbClr val="E8E8E8"/>
          </p15:clr>
        </p15:guide>
        <p15:guide id="56" pos="3536">
          <p15:clr>
            <a:srgbClr val="E8E8E8"/>
          </p15:clr>
        </p15:guide>
        <p15:guide id="57" pos="3598">
          <p15:clr>
            <a:srgbClr val="E8E8E8"/>
          </p15:clr>
        </p15:guide>
        <p15:guide id="58" pos="3661">
          <p15:clr>
            <a:srgbClr val="E8E8E8"/>
          </p15:clr>
        </p15:guide>
        <p15:guide id="59" pos="3723">
          <p15:clr>
            <a:srgbClr val="E8E8E8"/>
          </p15:clr>
        </p15:guide>
        <p15:guide id="60" pos="3786">
          <p15:clr>
            <a:srgbClr val="E8E8E8"/>
          </p15:clr>
        </p15:guide>
        <p15:guide id="61" pos="3848">
          <p15:clr>
            <a:srgbClr val="E8E8E8"/>
          </p15:clr>
        </p15:guide>
        <p15:guide id="62" pos="3911">
          <p15:clr>
            <a:srgbClr val="E8E8E8"/>
          </p15:clr>
        </p15:guide>
        <p15:guide id="63" pos="3973">
          <p15:clr>
            <a:srgbClr val="E8E8E8"/>
          </p15:clr>
        </p15:guide>
        <p15:guide id="64" pos="4036">
          <p15:clr>
            <a:srgbClr val="E8E8E8"/>
          </p15:clr>
        </p15:guide>
        <p15:guide id="65" pos="4098">
          <p15:clr>
            <a:srgbClr val="E8E8E8"/>
          </p15:clr>
        </p15:guide>
        <p15:guide id="66" pos="4161">
          <p15:clr>
            <a:srgbClr val="E8E8E8"/>
          </p15:clr>
        </p15:guide>
        <p15:guide id="67" pos="4223">
          <p15:clr>
            <a:srgbClr val="E8E8E8"/>
          </p15:clr>
        </p15:guide>
        <p15:guide id="68" pos="4286">
          <p15:clr>
            <a:srgbClr val="E8E8E8"/>
          </p15:clr>
        </p15:guide>
        <p15:guide id="69" pos="4348">
          <p15:clr>
            <a:srgbClr val="E8E8E8"/>
          </p15:clr>
        </p15:guide>
        <p15:guide id="70" pos="4411">
          <p15:clr>
            <a:srgbClr val="E8E8E8"/>
          </p15:clr>
        </p15:guide>
        <p15:guide id="71" pos="4473">
          <p15:clr>
            <a:srgbClr val="E8E8E8"/>
          </p15:clr>
        </p15:guide>
        <p15:guide id="72" pos="4536">
          <p15:clr>
            <a:srgbClr val="E8E8E8"/>
          </p15:clr>
        </p15:guide>
        <p15:guide id="73" pos="4598">
          <p15:clr>
            <a:srgbClr val="E8E8E8"/>
          </p15:clr>
        </p15:guide>
        <p15:guide id="74" pos="4661">
          <p15:clr>
            <a:srgbClr val="E8E8E8"/>
          </p15:clr>
        </p15:guide>
        <p15:guide id="75" pos="4723">
          <p15:clr>
            <a:srgbClr val="E8E8E8"/>
          </p15:clr>
        </p15:guide>
        <p15:guide id="76" pos="4786">
          <p15:clr>
            <a:srgbClr val="E8E8E8"/>
          </p15:clr>
        </p15:guide>
        <p15:guide id="77" pos="4848">
          <p15:clr>
            <a:srgbClr val="E8E8E8"/>
          </p15:clr>
        </p15:guide>
        <p15:guide id="78" pos="4911">
          <p15:clr>
            <a:srgbClr val="E8E8E8"/>
          </p15:clr>
        </p15:guide>
        <p15:guide id="79" pos="4973">
          <p15:clr>
            <a:srgbClr val="E8E8E8"/>
          </p15:clr>
        </p15:guide>
        <p15:guide id="80" pos="5036">
          <p15:clr>
            <a:srgbClr val="E8E8E8"/>
          </p15:clr>
        </p15:guide>
        <p15:guide id="81" pos="5098">
          <p15:clr>
            <a:srgbClr val="E8E8E8"/>
          </p15:clr>
        </p15:guide>
        <p15:guide id="82" pos="5161">
          <p15:clr>
            <a:srgbClr val="E8E8E8"/>
          </p15:clr>
        </p15:guide>
        <p15:guide id="83" pos="5223">
          <p15:clr>
            <a:srgbClr val="E8E8E8"/>
          </p15:clr>
        </p15:guide>
        <p15:guide id="84" pos="5286">
          <p15:clr>
            <a:srgbClr val="E8E8E8"/>
          </p15:clr>
        </p15:guide>
        <p15:guide id="85" pos="5348">
          <p15:clr>
            <a:srgbClr val="E8E8E8"/>
          </p15:clr>
        </p15:guide>
        <p15:guide id="86" pos="5411">
          <p15:clr>
            <a:srgbClr val="E8E8E8"/>
          </p15:clr>
        </p15:guide>
        <p15:guide id="87" pos="5473">
          <p15:clr>
            <a:srgbClr val="E8E8E8"/>
          </p15:clr>
        </p15:guide>
        <p15:guide id="88" pos="5536">
          <p15:clr>
            <a:srgbClr val="E8E8E8"/>
          </p15:clr>
        </p15:guide>
        <p15:guide id="89" orient="horz">
          <p15:clr>
            <a:srgbClr val="E8E8E8"/>
          </p15:clr>
        </p15:guide>
        <p15:guide id="90" orient="horz" pos="3240">
          <p15:clr>
            <a:srgbClr val="E8E8E8"/>
          </p15:clr>
        </p15:guide>
        <p15:guide id="91" orient="horz" pos="224">
          <p15:clr>
            <a:srgbClr val="E8E8E8"/>
          </p15:clr>
        </p15:guide>
        <p15:guide id="92" orient="horz" pos="288">
          <p15:clr>
            <a:srgbClr val="E8E8E8"/>
          </p15:clr>
        </p15:guide>
        <p15:guide id="93" orient="horz" pos="353">
          <p15:clr>
            <a:srgbClr val="E8E8E8"/>
          </p15:clr>
        </p15:guide>
        <p15:guide id="94" orient="horz" pos="418">
          <p15:clr>
            <a:srgbClr val="E8E8E8"/>
          </p15:clr>
        </p15:guide>
        <p15:guide id="95" orient="horz" pos="483">
          <p15:clr>
            <a:srgbClr val="E8E8E8"/>
          </p15:clr>
        </p15:guide>
        <p15:guide id="96" orient="horz" pos="548">
          <p15:clr>
            <a:srgbClr val="E8E8E8"/>
          </p15:clr>
        </p15:guide>
        <p15:guide id="97" orient="horz" pos="613">
          <p15:clr>
            <a:srgbClr val="E8E8E8"/>
          </p15:clr>
        </p15:guide>
        <p15:guide id="98" orient="horz" pos="678">
          <p15:clr>
            <a:srgbClr val="E8E8E8"/>
          </p15:clr>
        </p15:guide>
        <p15:guide id="99" orient="horz" pos="743">
          <p15:clr>
            <a:srgbClr val="E8E8E8"/>
          </p15:clr>
        </p15:guide>
        <p15:guide id="100" orient="horz" pos="808">
          <p15:clr>
            <a:srgbClr val="E8E8E8"/>
          </p15:clr>
        </p15:guide>
        <p15:guide id="101" orient="horz" pos="873">
          <p15:clr>
            <a:srgbClr val="E8E8E8"/>
          </p15:clr>
        </p15:guide>
        <p15:guide id="102" orient="horz" pos="938">
          <p15:clr>
            <a:srgbClr val="E8E8E8"/>
          </p15:clr>
        </p15:guide>
        <p15:guide id="103" orient="horz" pos="1003">
          <p15:clr>
            <a:srgbClr val="E8E8E8"/>
          </p15:clr>
        </p15:guide>
        <p15:guide id="104" orient="horz" pos="1068">
          <p15:clr>
            <a:srgbClr val="E8E8E8"/>
          </p15:clr>
        </p15:guide>
        <p15:guide id="105" orient="horz" pos="1133">
          <p15:clr>
            <a:srgbClr val="E8E8E8"/>
          </p15:clr>
        </p15:guide>
        <p15:guide id="106" orient="horz" pos="1197">
          <p15:clr>
            <a:srgbClr val="E8E8E8"/>
          </p15:clr>
        </p15:guide>
        <p15:guide id="107" orient="horz" pos="1262">
          <p15:clr>
            <a:srgbClr val="E8E8E8"/>
          </p15:clr>
        </p15:guide>
        <p15:guide id="108" orient="horz" pos="1327">
          <p15:clr>
            <a:srgbClr val="E8E8E8"/>
          </p15:clr>
        </p15:guide>
        <p15:guide id="109" orient="horz" pos="1392">
          <p15:clr>
            <a:srgbClr val="E8E8E8"/>
          </p15:clr>
        </p15:guide>
        <p15:guide id="110" orient="horz" pos="1457">
          <p15:clr>
            <a:srgbClr val="E8E8E8"/>
          </p15:clr>
        </p15:guide>
        <p15:guide id="111" orient="horz" pos="1522">
          <p15:clr>
            <a:srgbClr val="E8E8E8"/>
          </p15:clr>
        </p15:guide>
        <p15:guide id="112" orient="horz" pos="1587">
          <p15:clr>
            <a:srgbClr val="E8E8E8"/>
          </p15:clr>
        </p15:guide>
        <p15:guide id="113" orient="horz" pos="1652">
          <p15:clr>
            <a:srgbClr val="E8E8E8"/>
          </p15:clr>
        </p15:guide>
        <p15:guide id="114" orient="horz" pos="1717">
          <p15:clr>
            <a:srgbClr val="E8E8E8"/>
          </p15:clr>
        </p15:guide>
        <p15:guide id="115" orient="horz" pos="1782">
          <p15:clr>
            <a:srgbClr val="E8E8E8"/>
          </p15:clr>
        </p15:guide>
        <p15:guide id="116" orient="horz" pos="1847">
          <p15:clr>
            <a:srgbClr val="E8E8E8"/>
          </p15:clr>
        </p15:guide>
        <p15:guide id="117" orient="horz" pos="1912">
          <p15:clr>
            <a:srgbClr val="E8E8E8"/>
          </p15:clr>
        </p15:guide>
        <p15:guide id="118" orient="horz" pos="1977">
          <p15:clr>
            <a:srgbClr val="E8E8E8"/>
          </p15:clr>
        </p15:guide>
        <p15:guide id="119" orient="horz" pos="2042">
          <p15:clr>
            <a:srgbClr val="E8E8E8"/>
          </p15:clr>
        </p15:guide>
        <p15:guide id="120" orient="horz" pos="2106">
          <p15:clr>
            <a:srgbClr val="E8E8E8"/>
          </p15:clr>
        </p15:guide>
        <p15:guide id="121" orient="horz" pos="2171">
          <p15:clr>
            <a:srgbClr val="E8E8E8"/>
          </p15:clr>
        </p15:guide>
        <p15:guide id="122" orient="horz" pos="2236">
          <p15:clr>
            <a:srgbClr val="E8E8E8"/>
          </p15:clr>
        </p15:guide>
        <p15:guide id="123" orient="horz" pos="2301">
          <p15:clr>
            <a:srgbClr val="E8E8E8"/>
          </p15:clr>
        </p15:guide>
        <p15:guide id="124" orient="horz" pos="2366">
          <p15:clr>
            <a:srgbClr val="E8E8E8"/>
          </p15:clr>
        </p15:guide>
        <p15:guide id="125" orient="horz" pos="2431">
          <p15:clr>
            <a:srgbClr val="E8E8E8"/>
          </p15:clr>
        </p15:guide>
        <p15:guide id="126" orient="horz" pos="2496">
          <p15:clr>
            <a:srgbClr val="E8E8E8"/>
          </p15:clr>
        </p15:guide>
        <p15:guide id="127" orient="horz" pos="2561">
          <p15:clr>
            <a:srgbClr val="E8E8E8"/>
          </p15:clr>
        </p15:guide>
        <p15:guide id="128" orient="horz" pos="2626">
          <p15:clr>
            <a:srgbClr val="E8E8E8"/>
          </p15:clr>
        </p15:guide>
        <p15:guide id="129" orient="horz" pos="2691">
          <p15:clr>
            <a:srgbClr val="E8E8E8"/>
          </p15:clr>
        </p15:guide>
        <p15:guide id="130" orient="horz" pos="2756">
          <p15:clr>
            <a:srgbClr val="E8E8E8"/>
          </p15:clr>
        </p15:guide>
        <p15:guide id="131" orient="horz" pos="2821">
          <p15:clr>
            <a:srgbClr val="E8E8E8"/>
          </p15:clr>
        </p15:guide>
        <p15:guide id="132" orient="horz" pos="2886">
          <p15:clr>
            <a:srgbClr val="E8E8E8"/>
          </p15:clr>
        </p15:guide>
        <p15:guide id="133" orient="horz" pos="2951">
          <p15:clr>
            <a:srgbClr val="E8E8E8"/>
          </p15:clr>
        </p15:guide>
        <p15:guide id="134" orient="horz" pos="3015">
          <p15:clr>
            <a:srgbClr val="E8E8E8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.Титульник dark">
  <p:cSld name="6.Титульник dark">
    <p:bg>
      <p:bgPr>
        <a:solidFill>
          <a:schemeClr val="lt2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6"/>
          <p:cNvSpPr/>
          <p:nvPr/>
        </p:nvSpPr>
        <p:spPr>
          <a:xfrm>
            <a:off x="6531775" y="0"/>
            <a:ext cx="5214900" cy="5143500"/>
          </a:xfrm>
          <a:prstGeom prst="ellipse">
            <a:avLst/>
          </a:prstGeom>
          <a:solidFill>
            <a:srgbClr val="2F3035"/>
          </a:solidFill>
          <a:ln cap="flat" cmpd="sng" w="9525">
            <a:solidFill>
              <a:srgbClr val="2F30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6"/>
          <p:cNvSpPr/>
          <p:nvPr/>
        </p:nvSpPr>
        <p:spPr>
          <a:xfrm>
            <a:off x="1331509" y="18000"/>
            <a:ext cx="5200200" cy="5129400"/>
          </a:xfrm>
          <a:prstGeom prst="ellipse">
            <a:avLst/>
          </a:prstGeom>
          <a:noFill/>
          <a:ln cap="flat" cmpd="sng" w="19050">
            <a:solidFill>
              <a:srgbClr val="2F30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8" name="Google Shape;108;p26"/>
          <p:cNvGrpSpPr/>
          <p:nvPr/>
        </p:nvGrpSpPr>
        <p:grpSpPr>
          <a:xfrm>
            <a:off x="8569715" y="4505200"/>
            <a:ext cx="258577" cy="265368"/>
            <a:chOff x="238125" y="2432825"/>
            <a:chExt cx="779550" cy="781875"/>
          </a:xfrm>
        </p:grpSpPr>
        <p:sp>
          <p:nvSpPr>
            <p:cNvPr id="109" name="Google Shape;109;p26"/>
            <p:cNvSpPr/>
            <p:nvPr/>
          </p:nvSpPr>
          <p:spPr>
            <a:xfrm>
              <a:off x="238125" y="2842375"/>
              <a:ext cx="372325" cy="372325"/>
            </a:xfrm>
            <a:custGeom>
              <a:rect b="b" l="l" r="r" t="t"/>
              <a:pathLst>
                <a:path extrusionOk="0" h="14893" w="14893">
                  <a:moveTo>
                    <a:pt x="8005" y="0"/>
                  </a:moveTo>
                  <a:cubicBezTo>
                    <a:pt x="7819" y="0"/>
                    <a:pt x="7632" y="0"/>
                    <a:pt x="7446" y="0"/>
                  </a:cubicBezTo>
                  <a:cubicBezTo>
                    <a:pt x="3351" y="0"/>
                    <a:pt x="0" y="3258"/>
                    <a:pt x="0" y="7446"/>
                  </a:cubicBezTo>
                  <a:cubicBezTo>
                    <a:pt x="0" y="11542"/>
                    <a:pt x="3351" y="14892"/>
                    <a:pt x="7446" y="14892"/>
                  </a:cubicBezTo>
                  <a:cubicBezTo>
                    <a:pt x="11542" y="14892"/>
                    <a:pt x="14893" y="11542"/>
                    <a:pt x="14893" y="7446"/>
                  </a:cubicBezTo>
                  <a:cubicBezTo>
                    <a:pt x="14893" y="7074"/>
                    <a:pt x="14799" y="6795"/>
                    <a:pt x="14799" y="6515"/>
                  </a:cubicBezTo>
                  <a:cubicBezTo>
                    <a:pt x="11262" y="6236"/>
                    <a:pt x="8470" y="3444"/>
                    <a:pt x="8005" y="0"/>
                  </a:cubicBezTo>
                  <a:close/>
                </a:path>
              </a:pathLst>
            </a:custGeom>
            <a:solidFill>
              <a:srgbClr val="F3F4F7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26"/>
            <p:cNvSpPr/>
            <p:nvPr/>
          </p:nvSpPr>
          <p:spPr>
            <a:xfrm>
              <a:off x="238125" y="2432825"/>
              <a:ext cx="372325" cy="372325"/>
            </a:xfrm>
            <a:custGeom>
              <a:rect b="b" l="l" r="r" t="t"/>
              <a:pathLst>
                <a:path extrusionOk="0" h="14893" w="14893">
                  <a:moveTo>
                    <a:pt x="14893" y="7447"/>
                  </a:moveTo>
                  <a:cubicBezTo>
                    <a:pt x="14893" y="3351"/>
                    <a:pt x="11542" y="0"/>
                    <a:pt x="7446" y="0"/>
                  </a:cubicBezTo>
                  <a:cubicBezTo>
                    <a:pt x="3351" y="0"/>
                    <a:pt x="0" y="3351"/>
                    <a:pt x="0" y="7447"/>
                  </a:cubicBezTo>
                  <a:cubicBezTo>
                    <a:pt x="0" y="11542"/>
                    <a:pt x="3351" y="14893"/>
                    <a:pt x="7446" y="14893"/>
                  </a:cubicBezTo>
                  <a:cubicBezTo>
                    <a:pt x="7632" y="14893"/>
                    <a:pt x="7819" y="14893"/>
                    <a:pt x="8005" y="14893"/>
                  </a:cubicBezTo>
                  <a:cubicBezTo>
                    <a:pt x="8284" y="11170"/>
                    <a:pt x="11169" y="8284"/>
                    <a:pt x="14799" y="8005"/>
                  </a:cubicBezTo>
                  <a:cubicBezTo>
                    <a:pt x="14799" y="7819"/>
                    <a:pt x="14893" y="7633"/>
                    <a:pt x="14893" y="7447"/>
                  </a:cubicBezTo>
                  <a:close/>
                </a:path>
              </a:pathLst>
            </a:custGeom>
            <a:solidFill>
              <a:srgbClr val="F3F4F7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26"/>
            <p:cNvSpPr/>
            <p:nvPr/>
          </p:nvSpPr>
          <p:spPr>
            <a:xfrm>
              <a:off x="645325" y="2432825"/>
              <a:ext cx="372350" cy="372325"/>
            </a:xfrm>
            <a:custGeom>
              <a:rect b="b" l="l" r="r" t="t"/>
              <a:pathLst>
                <a:path extrusionOk="0" h="14893" w="14894">
                  <a:moveTo>
                    <a:pt x="6516" y="14800"/>
                  </a:moveTo>
                  <a:cubicBezTo>
                    <a:pt x="6795" y="14893"/>
                    <a:pt x="7075" y="14893"/>
                    <a:pt x="7447" y="14893"/>
                  </a:cubicBezTo>
                  <a:cubicBezTo>
                    <a:pt x="11542" y="14893"/>
                    <a:pt x="14893" y="11542"/>
                    <a:pt x="14893" y="7447"/>
                  </a:cubicBezTo>
                  <a:cubicBezTo>
                    <a:pt x="14893" y="3351"/>
                    <a:pt x="11542" y="0"/>
                    <a:pt x="7447" y="0"/>
                  </a:cubicBezTo>
                  <a:cubicBezTo>
                    <a:pt x="3351" y="0"/>
                    <a:pt x="1" y="3351"/>
                    <a:pt x="1" y="7447"/>
                  </a:cubicBezTo>
                  <a:cubicBezTo>
                    <a:pt x="1" y="7633"/>
                    <a:pt x="1" y="7819"/>
                    <a:pt x="1" y="8005"/>
                  </a:cubicBezTo>
                  <a:cubicBezTo>
                    <a:pt x="3538" y="8470"/>
                    <a:pt x="6237" y="11263"/>
                    <a:pt x="6516" y="14800"/>
                  </a:cubicBezTo>
                  <a:close/>
                </a:path>
              </a:pathLst>
            </a:custGeom>
            <a:solidFill>
              <a:srgbClr val="F3F4F7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26"/>
            <p:cNvSpPr/>
            <p:nvPr/>
          </p:nvSpPr>
          <p:spPr>
            <a:xfrm>
              <a:off x="645325" y="2842375"/>
              <a:ext cx="372350" cy="372325"/>
            </a:xfrm>
            <a:custGeom>
              <a:rect b="b" l="l" r="r" t="t"/>
              <a:pathLst>
                <a:path extrusionOk="0" h="14893" w="14894">
                  <a:moveTo>
                    <a:pt x="94" y="6422"/>
                  </a:moveTo>
                  <a:cubicBezTo>
                    <a:pt x="1" y="6795"/>
                    <a:pt x="1" y="7074"/>
                    <a:pt x="1" y="7446"/>
                  </a:cubicBezTo>
                  <a:cubicBezTo>
                    <a:pt x="1" y="11542"/>
                    <a:pt x="3351" y="14892"/>
                    <a:pt x="7447" y="14892"/>
                  </a:cubicBezTo>
                  <a:cubicBezTo>
                    <a:pt x="11542" y="14892"/>
                    <a:pt x="14893" y="11542"/>
                    <a:pt x="14893" y="7446"/>
                  </a:cubicBezTo>
                  <a:cubicBezTo>
                    <a:pt x="14893" y="3258"/>
                    <a:pt x="11542" y="0"/>
                    <a:pt x="7447" y="0"/>
                  </a:cubicBezTo>
                  <a:cubicBezTo>
                    <a:pt x="7075" y="0"/>
                    <a:pt x="6795" y="0"/>
                    <a:pt x="6423" y="0"/>
                  </a:cubicBezTo>
                  <a:cubicBezTo>
                    <a:pt x="6051" y="3351"/>
                    <a:pt x="3351" y="6050"/>
                    <a:pt x="94" y="6422"/>
                  </a:cubicBezTo>
                  <a:close/>
                </a:path>
              </a:pathLst>
            </a:custGeom>
            <a:solidFill>
              <a:srgbClr val="F3F4F7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>
        <p15:guide id="1">
          <p15:clr>
            <a:srgbClr val="383838"/>
          </p15:clr>
        </p15:guide>
        <p15:guide id="2" pos="5760">
          <p15:clr>
            <a:srgbClr val="383838"/>
          </p15:clr>
        </p15:guide>
        <p15:guide id="3" pos="224">
          <p15:clr>
            <a:srgbClr val="383838"/>
          </p15:clr>
        </p15:guide>
        <p15:guide id="4" pos="286">
          <p15:clr>
            <a:srgbClr val="383838"/>
          </p15:clr>
        </p15:guide>
        <p15:guide id="5" pos="348">
          <p15:clr>
            <a:srgbClr val="383838"/>
          </p15:clr>
        </p15:guide>
        <p15:guide id="6" pos="411">
          <p15:clr>
            <a:srgbClr val="383838"/>
          </p15:clr>
        </p15:guide>
        <p15:guide id="7" pos="473">
          <p15:clr>
            <a:srgbClr val="383838"/>
          </p15:clr>
        </p15:guide>
        <p15:guide id="8" pos="536">
          <p15:clr>
            <a:srgbClr val="383838"/>
          </p15:clr>
        </p15:guide>
        <p15:guide id="9" pos="598">
          <p15:clr>
            <a:srgbClr val="383838"/>
          </p15:clr>
        </p15:guide>
        <p15:guide id="10" pos="661">
          <p15:clr>
            <a:srgbClr val="383838"/>
          </p15:clr>
        </p15:guide>
        <p15:guide id="11" pos="723">
          <p15:clr>
            <a:srgbClr val="383838"/>
          </p15:clr>
        </p15:guide>
        <p15:guide id="12" pos="786">
          <p15:clr>
            <a:srgbClr val="383838"/>
          </p15:clr>
        </p15:guide>
        <p15:guide id="13" pos="848">
          <p15:clr>
            <a:srgbClr val="383838"/>
          </p15:clr>
        </p15:guide>
        <p15:guide id="14" pos="911">
          <p15:clr>
            <a:srgbClr val="383838"/>
          </p15:clr>
        </p15:guide>
        <p15:guide id="15" pos="973">
          <p15:clr>
            <a:srgbClr val="383838"/>
          </p15:clr>
        </p15:guide>
        <p15:guide id="16" pos="1036">
          <p15:clr>
            <a:srgbClr val="383838"/>
          </p15:clr>
        </p15:guide>
        <p15:guide id="17" pos="1098">
          <p15:clr>
            <a:srgbClr val="383838"/>
          </p15:clr>
        </p15:guide>
        <p15:guide id="18" pos="1161">
          <p15:clr>
            <a:srgbClr val="383838"/>
          </p15:clr>
        </p15:guide>
        <p15:guide id="19" pos="1223">
          <p15:clr>
            <a:srgbClr val="383838"/>
          </p15:clr>
        </p15:guide>
        <p15:guide id="20" pos="1286">
          <p15:clr>
            <a:srgbClr val="383838"/>
          </p15:clr>
        </p15:guide>
        <p15:guide id="21" pos="1348">
          <p15:clr>
            <a:srgbClr val="383838"/>
          </p15:clr>
        </p15:guide>
        <p15:guide id="22" pos="1411">
          <p15:clr>
            <a:srgbClr val="383838"/>
          </p15:clr>
        </p15:guide>
        <p15:guide id="23" pos="1473">
          <p15:clr>
            <a:srgbClr val="383838"/>
          </p15:clr>
        </p15:guide>
        <p15:guide id="24" pos="1536">
          <p15:clr>
            <a:srgbClr val="383838"/>
          </p15:clr>
        </p15:guide>
        <p15:guide id="25" pos="1598">
          <p15:clr>
            <a:srgbClr val="383838"/>
          </p15:clr>
        </p15:guide>
        <p15:guide id="26" pos="1661">
          <p15:clr>
            <a:srgbClr val="383838"/>
          </p15:clr>
        </p15:guide>
        <p15:guide id="27" pos="1723">
          <p15:clr>
            <a:srgbClr val="383838"/>
          </p15:clr>
        </p15:guide>
        <p15:guide id="28" pos="1786">
          <p15:clr>
            <a:srgbClr val="383838"/>
          </p15:clr>
        </p15:guide>
        <p15:guide id="29" pos="1848">
          <p15:clr>
            <a:srgbClr val="383838"/>
          </p15:clr>
        </p15:guide>
        <p15:guide id="30" pos="1911">
          <p15:clr>
            <a:srgbClr val="383838"/>
          </p15:clr>
        </p15:guide>
        <p15:guide id="31" pos="1973">
          <p15:clr>
            <a:srgbClr val="383838"/>
          </p15:clr>
        </p15:guide>
        <p15:guide id="32" pos="2036">
          <p15:clr>
            <a:srgbClr val="383838"/>
          </p15:clr>
        </p15:guide>
        <p15:guide id="33" pos="2098">
          <p15:clr>
            <a:srgbClr val="383838"/>
          </p15:clr>
        </p15:guide>
        <p15:guide id="34" pos="2161">
          <p15:clr>
            <a:srgbClr val="383838"/>
          </p15:clr>
        </p15:guide>
        <p15:guide id="35" pos="2223">
          <p15:clr>
            <a:srgbClr val="383838"/>
          </p15:clr>
        </p15:guide>
        <p15:guide id="36" pos="2286">
          <p15:clr>
            <a:srgbClr val="383838"/>
          </p15:clr>
        </p15:guide>
        <p15:guide id="37" pos="2348">
          <p15:clr>
            <a:srgbClr val="383838"/>
          </p15:clr>
        </p15:guide>
        <p15:guide id="38" pos="2411">
          <p15:clr>
            <a:srgbClr val="383838"/>
          </p15:clr>
        </p15:guide>
        <p15:guide id="39" pos="2473">
          <p15:clr>
            <a:srgbClr val="383838"/>
          </p15:clr>
        </p15:guide>
        <p15:guide id="40" pos="2536">
          <p15:clr>
            <a:srgbClr val="383838"/>
          </p15:clr>
        </p15:guide>
        <p15:guide id="41" pos="2598">
          <p15:clr>
            <a:srgbClr val="383838"/>
          </p15:clr>
        </p15:guide>
        <p15:guide id="42" pos="2661">
          <p15:clr>
            <a:srgbClr val="383838"/>
          </p15:clr>
        </p15:guide>
        <p15:guide id="43" pos="2723">
          <p15:clr>
            <a:srgbClr val="383838"/>
          </p15:clr>
        </p15:guide>
        <p15:guide id="44" pos="2786">
          <p15:clr>
            <a:srgbClr val="383838"/>
          </p15:clr>
        </p15:guide>
        <p15:guide id="45" pos="2848">
          <p15:clr>
            <a:srgbClr val="383838"/>
          </p15:clr>
        </p15:guide>
        <p15:guide id="46" pos="2911">
          <p15:clr>
            <a:srgbClr val="383838"/>
          </p15:clr>
        </p15:guide>
        <p15:guide id="47" pos="2973">
          <p15:clr>
            <a:srgbClr val="383838"/>
          </p15:clr>
        </p15:guide>
        <p15:guide id="48" pos="3036">
          <p15:clr>
            <a:srgbClr val="383838"/>
          </p15:clr>
        </p15:guide>
        <p15:guide id="49" pos="3098">
          <p15:clr>
            <a:srgbClr val="383838"/>
          </p15:clr>
        </p15:guide>
        <p15:guide id="50" pos="3161">
          <p15:clr>
            <a:srgbClr val="383838"/>
          </p15:clr>
        </p15:guide>
        <p15:guide id="51" pos="3223">
          <p15:clr>
            <a:srgbClr val="383838"/>
          </p15:clr>
        </p15:guide>
        <p15:guide id="52" pos="3286">
          <p15:clr>
            <a:srgbClr val="383838"/>
          </p15:clr>
        </p15:guide>
        <p15:guide id="53" pos="3348">
          <p15:clr>
            <a:srgbClr val="383838"/>
          </p15:clr>
        </p15:guide>
        <p15:guide id="54" pos="3411">
          <p15:clr>
            <a:srgbClr val="383838"/>
          </p15:clr>
        </p15:guide>
        <p15:guide id="55" pos="3473">
          <p15:clr>
            <a:srgbClr val="383838"/>
          </p15:clr>
        </p15:guide>
        <p15:guide id="56" pos="3536">
          <p15:clr>
            <a:srgbClr val="383838"/>
          </p15:clr>
        </p15:guide>
        <p15:guide id="57" pos="3598">
          <p15:clr>
            <a:srgbClr val="383838"/>
          </p15:clr>
        </p15:guide>
        <p15:guide id="58" pos="3661">
          <p15:clr>
            <a:srgbClr val="383838"/>
          </p15:clr>
        </p15:guide>
        <p15:guide id="59" pos="3723">
          <p15:clr>
            <a:srgbClr val="383838"/>
          </p15:clr>
        </p15:guide>
        <p15:guide id="60" pos="3786">
          <p15:clr>
            <a:srgbClr val="383838"/>
          </p15:clr>
        </p15:guide>
        <p15:guide id="61" pos="3848">
          <p15:clr>
            <a:srgbClr val="383838"/>
          </p15:clr>
        </p15:guide>
        <p15:guide id="62" pos="3911">
          <p15:clr>
            <a:srgbClr val="383838"/>
          </p15:clr>
        </p15:guide>
        <p15:guide id="63" pos="3973">
          <p15:clr>
            <a:srgbClr val="383838"/>
          </p15:clr>
        </p15:guide>
        <p15:guide id="64" pos="4036">
          <p15:clr>
            <a:srgbClr val="383838"/>
          </p15:clr>
        </p15:guide>
        <p15:guide id="65" pos="4098">
          <p15:clr>
            <a:srgbClr val="383838"/>
          </p15:clr>
        </p15:guide>
        <p15:guide id="66" pos="4161">
          <p15:clr>
            <a:srgbClr val="383838"/>
          </p15:clr>
        </p15:guide>
        <p15:guide id="67" pos="4223">
          <p15:clr>
            <a:srgbClr val="383838"/>
          </p15:clr>
        </p15:guide>
        <p15:guide id="68" pos="4286">
          <p15:clr>
            <a:srgbClr val="383838"/>
          </p15:clr>
        </p15:guide>
        <p15:guide id="69" pos="4348">
          <p15:clr>
            <a:srgbClr val="383838"/>
          </p15:clr>
        </p15:guide>
        <p15:guide id="70" pos="4411">
          <p15:clr>
            <a:srgbClr val="383838"/>
          </p15:clr>
        </p15:guide>
        <p15:guide id="71" pos="4473">
          <p15:clr>
            <a:srgbClr val="383838"/>
          </p15:clr>
        </p15:guide>
        <p15:guide id="72" pos="4536">
          <p15:clr>
            <a:srgbClr val="383838"/>
          </p15:clr>
        </p15:guide>
        <p15:guide id="73" pos="4598">
          <p15:clr>
            <a:srgbClr val="383838"/>
          </p15:clr>
        </p15:guide>
        <p15:guide id="74" pos="4661">
          <p15:clr>
            <a:srgbClr val="383838"/>
          </p15:clr>
        </p15:guide>
        <p15:guide id="75" pos="4723">
          <p15:clr>
            <a:srgbClr val="383838"/>
          </p15:clr>
        </p15:guide>
        <p15:guide id="76" pos="4786">
          <p15:clr>
            <a:srgbClr val="383838"/>
          </p15:clr>
        </p15:guide>
        <p15:guide id="77" pos="4848">
          <p15:clr>
            <a:srgbClr val="383838"/>
          </p15:clr>
        </p15:guide>
        <p15:guide id="78" pos="4911">
          <p15:clr>
            <a:srgbClr val="383838"/>
          </p15:clr>
        </p15:guide>
        <p15:guide id="79" pos="4973">
          <p15:clr>
            <a:srgbClr val="383838"/>
          </p15:clr>
        </p15:guide>
        <p15:guide id="80" pos="5036">
          <p15:clr>
            <a:srgbClr val="383838"/>
          </p15:clr>
        </p15:guide>
        <p15:guide id="81" pos="5098">
          <p15:clr>
            <a:srgbClr val="383838"/>
          </p15:clr>
        </p15:guide>
        <p15:guide id="82" pos="5161">
          <p15:clr>
            <a:srgbClr val="383838"/>
          </p15:clr>
        </p15:guide>
        <p15:guide id="83" pos="5223">
          <p15:clr>
            <a:srgbClr val="383838"/>
          </p15:clr>
        </p15:guide>
        <p15:guide id="84" pos="5286">
          <p15:clr>
            <a:srgbClr val="383838"/>
          </p15:clr>
        </p15:guide>
        <p15:guide id="85" pos="5348">
          <p15:clr>
            <a:srgbClr val="383838"/>
          </p15:clr>
        </p15:guide>
        <p15:guide id="86" pos="5411">
          <p15:clr>
            <a:srgbClr val="383838"/>
          </p15:clr>
        </p15:guide>
        <p15:guide id="87" pos="5473">
          <p15:clr>
            <a:srgbClr val="383838"/>
          </p15:clr>
        </p15:guide>
        <p15:guide id="88" pos="5536">
          <p15:clr>
            <a:srgbClr val="383838"/>
          </p15:clr>
        </p15:guide>
        <p15:guide id="89" orient="horz">
          <p15:clr>
            <a:srgbClr val="383838"/>
          </p15:clr>
        </p15:guide>
        <p15:guide id="90" orient="horz" pos="3240">
          <p15:clr>
            <a:srgbClr val="383838"/>
          </p15:clr>
        </p15:guide>
        <p15:guide id="91" orient="horz" pos="224">
          <p15:clr>
            <a:srgbClr val="383838"/>
          </p15:clr>
        </p15:guide>
        <p15:guide id="92" orient="horz" pos="288">
          <p15:clr>
            <a:srgbClr val="383838"/>
          </p15:clr>
        </p15:guide>
        <p15:guide id="93" orient="horz" pos="353">
          <p15:clr>
            <a:srgbClr val="383838"/>
          </p15:clr>
        </p15:guide>
        <p15:guide id="94" orient="horz" pos="418">
          <p15:clr>
            <a:srgbClr val="383838"/>
          </p15:clr>
        </p15:guide>
        <p15:guide id="95" orient="horz" pos="483">
          <p15:clr>
            <a:srgbClr val="383838"/>
          </p15:clr>
        </p15:guide>
        <p15:guide id="96" orient="horz" pos="548">
          <p15:clr>
            <a:srgbClr val="383838"/>
          </p15:clr>
        </p15:guide>
        <p15:guide id="97" orient="horz" pos="613">
          <p15:clr>
            <a:srgbClr val="383838"/>
          </p15:clr>
        </p15:guide>
        <p15:guide id="98" orient="horz" pos="678">
          <p15:clr>
            <a:srgbClr val="383838"/>
          </p15:clr>
        </p15:guide>
        <p15:guide id="99" orient="horz" pos="743">
          <p15:clr>
            <a:srgbClr val="383838"/>
          </p15:clr>
        </p15:guide>
        <p15:guide id="100" orient="horz" pos="808">
          <p15:clr>
            <a:srgbClr val="383838"/>
          </p15:clr>
        </p15:guide>
        <p15:guide id="101" orient="horz" pos="873">
          <p15:clr>
            <a:srgbClr val="383838"/>
          </p15:clr>
        </p15:guide>
        <p15:guide id="102" orient="horz" pos="938">
          <p15:clr>
            <a:srgbClr val="383838"/>
          </p15:clr>
        </p15:guide>
        <p15:guide id="103" orient="horz" pos="1003">
          <p15:clr>
            <a:srgbClr val="383838"/>
          </p15:clr>
        </p15:guide>
        <p15:guide id="104" orient="horz" pos="1068">
          <p15:clr>
            <a:srgbClr val="383838"/>
          </p15:clr>
        </p15:guide>
        <p15:guide id="105" orient="horz" pos="1133">
          <p15:clr>
            <a:srgbClr val="383838"/>
          </p15:clr>
        </p15:guide>
        <p15:guide id="106" orient="horz" pos="1197">
          <p15:clr>
            <a:srgbClr val="383838"/>
          </p15:clr>
        </p15:guide>
        <p15:guide id="107" orient="horz" pos="1262">
          <p15:clr>
            <a:srgbClr val="383838"/>
          </p15:clr>
        </p15:guide>
        <p15:guide id="108" orient="horz" pos="1327">
          <p15:clr>
            <a:srgbClr val="383838"/>
          </p15:clr>
        </p15:guide>
        <p15:guide id="109" orient="horz" pos="1392">
          <p15:clr>
            <a:srgbClr val="383838"/>
          </p15:clr>
        </p15:guide>
        <p15:guide id="110" orient="horz" pos="1457">
          <p15:clr>
            <a:srgbClr val="383838"/>
          </p15:clr>
        </p15:guide>
        <p15:guide id="111" orient="horz" pos="1522">
          <p15:clr>
            <a:srgbClr val="383838"/>
          </p15:clr>
        </p15:guide>
        <p15:guide id="112" orient="horz" pos="1587">
          <p15:clr>
            <a:srgbClr val="383838"/>
          </p15:clr>
        </p15:guide>
        <p15:guide id="113" orient="horz" pos="1652">
          <p15:clr>
            <a:srgbClr val="383838"/>
          </p15:clr>
        </p15:guide>
        <p15:guide id="114" orient="horz" pos="1717">
          <p15:clr>
            <a:srgbClr val="383838"/>
          </p15:clr>
        </p15:guide>
        <p15:guide id="115" orient="horz" pos="1782">
          <p15:clr>
            <a:srgbClr val="383838"/>
          </p15:clr>
        </p15:guide>
        <p15:guide id="116" orient="horz" pos="1847">
          <p15:clr>
            <a:srgbClr val="383838"/>
          </p15:clr>
        </p15:guide>
        <p15:guide id="117" orient="horz" pos="1912">
          <p15:clr>
            <a:srgbClr val="383838"/>
          </p15:clr>
        </p15:guide>
        <p15:guide id="118" orient="horz" pos="1977">
          <p15:clr>
            <a:srgbClr val="383838"/>
          </p15:clr>
        </p15:guide>
        <p15:guide id="119" orient="horz" pos="2042">
          <p15:clr>
            <a:srgbClr val="383838"/>
          </p15:clr>
        </p15:guide>
        <p15:guide id="120" orient="horz" pos="2106">
          <p15:clr>
            <a:srgbClr val="383838"/>
          </p15:clr>
        </p15:guide>
        <p15:guide id="121" orient="horz" pos="2171">
          <p15:clr>
            <a:srgbClr val="383838"/>
          </p15:clr>
        </p15:guide>
        <p15:guide id="122" orient="horz" pos="2236">
          <p15:clr>
            <a:srgbClr val="383838"/>
          </p15:clr>
        </p15:guide>
        <p15:guide id="123" orient="horz" pos="2301">
          <p15:clr>
            <a:srgbClr val="383838"/>
          </p15:clr>
        </p15:guide>
        <p15:guide id="124" orient="horz" pos="2366">
          <p15:clr>
            <a:srgbClr val="383838"/>
          </p15:clr>
        </p15:guide>
        <p15:guide id="125" orient="horz" pos="2431">
          <p15:clr>
            <a:srgbClr val="383838"/>
          </p15:clr>
        </p15:guide>
        <p15:guide id="126" orient="horz" pos="2496">
          <p15:clr>
            <a:srgbClr val="383838"/>
          </p15:clr>
        </p15:guide>
        <p15:guide id="127" orient="horz" pos="2561">
          <p15:clr>
            <a:srgbClr val="383838"/>
          </p15:clr>
        </p15:guide>
        <p15:guide id="128" orient="horz" pos="2626">
          <p15:clr>
            <a:srgbClr val="383838"/>
          </p15:clr>
        </p15:guide>
        <p15:guide id="129" orient="horz" pos="2691">
          <p15:clr>
            <a:srgbClr val="383838"/>
          </p15:clr>
        </p15:guide>
        <p15:guide id="130" orient="horz" pos="2756">
          <p15:clr>
            <a:srgbClr val="383838"/>
          </p15:clr>
        </p15:guide>
        <p15:guide id="131" orient="horz" pos="2821">
          <p15:clr>
            <a:srgbClr val="383838"/>
          </p15:clr>
        </p15:guide>
        <p15:guide id="132" orient="horz" pos="2886">
          <p15:clr>
            <a:srgbClr val="383838"/>
          </p15:clr>
        </p15:guide>
        <p15:guide id="133" orient="horz" pos="2951">
          <p15:clr>
            <a:srgbClr val="383838"/>
          </p15:clr>
        </p15:guide>
        <p15:guide id="134" orient="horz" pos="3015">
          <p15:clr>
            <a:srgbClr val="383838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. Отбивка dark">
  <p:cSld name="7. Отбивка dark">
    <p:bg>
      <p:bgPr>
        <a:solidFill>
          <a:schemeClr val="lt2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Google Shape;114;p27"/>
          <p:cNvGrpSpPr/>
          <p:nvPr/>
        </p:nvGrpSpPr>
        <p:grpSpPr>
          <a:xfrm>
            <a:off x="5737860" y="0"/>
            <a:ext cx="3406140" cy="5128200"/>
            <a:chOff x="11475720" y="0"/>
            <a:chExt cx="6812280" cy="10256400"/>
          </a:xfrm>
        </p:grpSpPr>
        <p:sp>
          <p:nvSpPr>
            <p:cNvPr id="115" name="Google Shape;115;p27"/>
            <p:cNvSpPr/>
            <p:nvPr/>
          </p:nvSpPr>
          <p:spPr>
            <a:xfrm>
              <a:off x="11475720" y="0"/>
              <a:ext cx="3395700" cy="3398400"/>
            </a:xfrm>
            <a:prstGeom prst="ellipse">
              <a:avLst/>
            </a:prstGeom>
            <a:noFill/>
            <a:ln cap="flat" cmpd="sng" w="19050">
              <a:solidFill>
                <a:srgbClr val="2F303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27"/>
            <p:cNvSpPr/>
            <p:nvPr/>
          </p:nvSpPr>
          <p:spPr>
            <a:xfrm>
              <a:off x="14892300" y="0"/>
              <a:ext cx="3395700" cy="3398400"/>
            </a:xfrm>
            <a:prstGeom prst="ellipse">
              <a:avLst/>
            </a:prstGeom>
            <a:solidFill>
              <a:srgbClr val="2F3035"/>
            </a:solidFill>
            <a:ln cap="flat" cmpd="sng" w="28575">
              <a:solidFill>
                <a:srgbClr val="2F303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27"/>
            <p:cNvSpPr/>
            <p:nvPr/>
          </p:nvSpPr>
          <p:spPr>
            <a:xfrm>
              <a:off x="11475720" y="3444300"/>
              <a:ext cx="3395700" cy="3398400"/>
            </a:xfrm>
            <a:prstGeom prst="ellipse">
              <a:avLst/>
            </a:prstGeom>
            <a:solidFill>
              <a:srgbClr val="2F3035"/>
            </a:solidFill>
            <a:ln cap="flat" cmpd="sng" w="28575">
              <a:solidFill>
                <a:srgbClr val="2F303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27"/>
            <p:cNvSpPr/>
            <p:nvPr/>
          </p:nvSpPr>
          <p:spPr>
            <a:xfrm>
              <a:off x="14892300" y="3444300"/>
              <a:ext cx="3395700" cy="3398400"/>
            </a:xfrm>
            <a:prstGeom prst="ellipse">
              <a:avLst/>
            </a:prstGeom>
            <a:noFill/>
            <a:ln cap="flat" cmpd="sng" w="19050">
              <a:solidFill>
                <a:srgbClr val="2F303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27"/>
            <p:cNvSpPr/>
            <p:nvPr/>
          </p:nvSpPr>
          <p:spPr>
            <a:xfrm>
              <a:off x="11475720" y="6858000"/>
              <a:ext cx="3395700" cy="3398400"/>
            </a:xfrm>
            <a:prstGeom prst="ellipse">
              <a:avLst/>
            </a:prstGeom>
            <a:noFill/>
            <a:ln cap="flat" cmpd="sng" w="19050">
              <a:solidFill>
                <a:srgbClr val="2F303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27"/>
            <p:cNvSpPr/>
            <p:nvPr/>
          </p:nvSpPr>
          <p:spPr>
            <a:xfrm>
              <a:off x="14892300" y="6858000"/>
              <a:ext cx="3395700" cy="3398400"/>
            </a:xfrm>
            <a:prstGeom prst="ellipse">
              <a:avLst/>
            </a:prstGeom>
            <a:solidFill>
              <a:srgbClr val="2F3035"/>
            </a:solidFill>
            <a:ln cap="flat" cmpd="sng" w="28575">
              <a:solidFill>
                <a:srgbClr val="2F303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t/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>
        <p15:guide id="1">
          <p15:clr>
            <a:srgbClr val="383838"/>
          </p15:clr>
        </p15:guide>
        <p15:guide id="2" pos="5760">
          <p15:clr>
            <a:srgbClr val="383838"/>
          </p15:clr>
        </p15:guide>
        <p15:guide id="3" pos="224">
          <p15:clr>
            <a:srgbClr val="383838"/>
          </p15:clr>
        </p15:guide>
        <p15:guide id="4" pos="286">
          <p15:clr>
            <a:srgbClr val="383838"/>
          </p15:clr>
        </p15:guide>
        <p15:guide id="5" pos="348">
          <p15:clr>
            <a:srgbClr val="383838"/>
          </p15:clr>
        </p15:guide>
        <p15:guide id="6" pos="411">
          <p15:clr>
            <a:srgbClr val="383838"/>
          </p15:clr>
        </p15:guide>
        <p15:guide id="7" pos="473">
          <p15:clr>
            <a:srgbClr val="383838"/>
          </p15:clr>
        </p15:guide>
        <p15:guide id="8" pos="536">
          <p15:clr>
            <a:srgbClr val="383838"/>
          </p15:clr>
        </p15:guide>
        <p15:guide id="9" pos="598">
          <p15:clr>
            <a:srgbClr val="383838"/>
          </p15:clr>
        </p15:guide>
        <p15:guide id="10" pos="661">
          <p15:clr>
            <a:srgbClr val="383838"/>
          </p15:clr>
        </p15:guide>
        <p15:guide id="11" pos="723">
          <p15:clr>
            <a:srgbClr val="383838"/>
          </p15:clr>
        </p15:guide>
        <p15:guide id="12" pos="786">
          <p15:clr>
            <a:srgbClr val="383838"/>
          </p15:clr>
        </p15:guide>
        <p15:guide id="13" pos="848">
          <p15:clr>
            <a:srgbClr val="383838"/>
          </p15:clr>
        </p15:guide>
        <p15:guide id="14" pos="911">
          <p15:clr>
            <a:srgbClr val="383838"/>
          </p15:clr>
        </p15:guide>
        <p15:guide id="15" pos="973">
          <p15:clr>
            <a:srgbClr val="383838"/>
          </p15:clr>
        </p15:guide>
        <p15:guide id="16" pos="1036">
          <p15:clr>
            <a:srgbClr val="383838"/>
          </p15:clr>
        </p15:guide>
        <p15:guide id="17" pos="1098">
          <p15:clr>
            <a:srgbClr val="383838"/>
          </p15:clr>
        </p15:guide>
        <p15:guide id="18" pos="1161">
          <p15:clr>
            <a:srgbClr val="383838"/>
          </p15:clr>
        </p15:guide>
        <p15:guide id="19" pos="1223">
          <p15:clr>
            <a:srgbClr val="383838"/>
          </p15:clr>
        </p15:guide>
        <p15:guide id="20" pos="1286">
          <p15:clr>
            <a:srgbClr val="383838"/>
          </p15:clr>
        </p15:guide>
        <p15:guide id="21" pos="1348">
          <p15:clr>
            <a:srgbClr val="383838"/>
          </p15:clr>
        </p15:guide>
        <p15:guide id="22" pos="1411">
          <p15:clr>
            <a:srgbClr val="383838"/>
          </p15:clr>
        </p15:guide>
        <p15:guide id="23" pos="1473">
          <p15:clr>
            <a:srgbClr val="383838"/>
          </p15:clr>
        </p15:guide>
        <p15:guide id="24" pos="1536">
          <p15:clr>
            <a:srgbClr val="383838"/>
          </p15:clr>
        </p15:guide>
        <p15:guide id="25" pos="1598">
          <p15:clr>
            <a:srgbClr val="383838"/>
          </p15:clr>
        </p15:guide>
        <p15:guide id="26" pos="1661">
          <p15:clr>
            <a:srgbClr val="383838"/>
          </p15:clr>
        </p15:guide>
        <p15:guide id="27" pos="1723">
          <p15:clr>
            <a:srgbClr val="383838"/>
          </p15:clr>
        </p15:guide>
        <p15:guide id="28" pos="1786">
          <p15:clr>
            <a:srgbClr val="383838"/>
          </p15:clr>
        </p15:guide>
        <p15:guide id="29" pos="1848">
          <p15:clr>
            <a:srgbClr val="383838"/>
          </p15:clr>
        </p15:guide>
        <p15:guide id="30" pos="1911">
          <p15:clr>
            <a:srgbClr val="383838"/>
          </p15:clr>
        </p15:guide>
        <p15:guide id="31" pos="1973">
          <p15:clr>
            <a:srgbClr val="383838"/>
          </p15:clr>
        </p15:guide>
        <p15:guide id="32" pos="2036">
          <p15:clr>
            <a:srgbClr val="383838"/>
          </p15:clr>
        </p15:guide>
        <p15:guide id="33" pos="2098">
          <p15:clr>
            <a:srgbClr val="383838"/>
          </p15:clr>
        </p15:guide>
        <p15:guide id="34" pos="2161">
          <p15:clr>
            <a:srgbClr val="383838"/>
          </p15:clr>
        </p15:guide>
        <p15:guide id="35" pos="2223">
          <p15:clr>
            <a:srgbClr val="383838"/>
          </p15:clr>
        </p15:guide>
        <p15:guide id="36" pos="2286">
          <p15:clr>
            <a:srgbClr val="383838"/>
          </p15:clr>
        </p15:guide>
        <p15:guide id="37" pos="2348">
          <p15:clr>
            <a:srgbClr val="383838"/>
          </p15:clr>
        </p15:guide>
        <p15:guide id="38" pos="2411">
          <p15:clr>
            <a:srgbClr val="383838"/>
          </p15:clr>
        </p15:guide>
        <p15:guide id="39" pos="2473">
          <p15:clr>
            <a:srgbClr val="383838"/>
          </p15:clr>
        </p15:guide>
        <p15:guide id="40" pos="2536">
          <p15:clr>
            <a:srgbClr val="383838"/>
          </p15:clr>
        </p15:guide>
        <p15:guide id="41" pos="2598">
          <p15:clr>
            <a:srgbClr val="383838"/>
          </p15:clr>
        </p15:guide>
        <p15:guide id="42" pos="2661">
          <p15:clr>
            <a:srgbClr val="383838"/>
          </p15:clr>
        </p15:guide>
        <p15:guide id="43" pos="2723">
          <p15:clr>
            <a:srgbClr val="383838"/>
          </p15:clr>
        </p15:guide>
        <p15:guide id="44" pos="2786">
          <p15:clr>
            <a:srgbClr val="383838"/>
          </p15:clr>
        </p15:guide>
        <p15:guide id="45" pos="2848">
          <p15:clr>
            <a:srgbClr val="383838"/>
          </p15:clr>
        </p15:guide>
        <p15:guide id="46" pos="2911">
          <p15:clr>
            <a:srgbClr val="383838"/>
          </p15:clr>
        </p15:guide>
        <p15:guide id="47" pos="2973">
          <p15:clr>
            <a:srgbClr val="383838"/>
          </p15:clr>
        </p15:guide>
        <p15:guide id="48" pos="3036">
          <p15:clr>
            <a:srgbClr val="383838"/>
          </p15:clr>
        </p15:guide>
        <p15:guide id="49" pos="3098">
          <p15:clr>
            <a:srgbClr val="383838"/>
          </p15:clr>
        </p15:guide>
        <p15:guide id="50" pos="3161">
          <p15:clr>
            <a:srgbClr val="383838"/>
          </p15:clr>
        </p15:guide>
        <p15:guide id="51" pos="3223">
          <p15:clr>
            <a:srgbClr val="383838"/>
          </p15:clr>
        </p15:guide>
        <p15:guide id="52" pos="3286">
          <p15:clr>
            <a:srgbClr val="383838"/>
          </p15:clr>
        </p15:guide>
        <p15:guide id="53" pos="3348">
          <p15:clr>
            <a:srgbClr val="383838"/>
          </p15:clr>
        </p15:guide>
        <p15:guide id="54" pos="3411">
          <p15:clr>
            <a:srgbClr val="383838"/>
          </p15:clr>
        </p15:guide>
        <p15:guide id="55" pos="3473">
          <p15:clr>
            <a:srgbClr val="383838"/>
          </p15:clr>
        </p15:guide>
        <p15:guide id="56" pos="3536">
          <p15:clr>
            <a:srgbClr val="383838"/>
          </p15:clr>
        </p15:guide>
        <p15:guide id="57" pos="3598">
          <p15:clr>
            <a:srgbClr val="383838"/>
          </p15:clr>
        </p15:guide>
        <p15:guide id="58" pos="3661">
          <p15:clr>
            <a:srgbClr val="383838"/>
          </p15:clr>
        </p15:guide>
        <p15:guide id="59" pos="3723">
          <p15:clr>
            <a:srgbClr val="383838"/>
          </p15:clr>
        </p15:guide>
        <p15:guide id="60" pos="3786">
          <p15:clr>
            <a:srgbClr val="383838"/>
          </p15:clr>
        </p15:guide>
        <p15:guide id="61" pos="3848">
          <p15:clr>
            <a:srgbClr val="383838"/>
          </p15:clr>
        </p15:guide>
        <p15:guide id="62" pos="3911">
          <p15:clr>
            <a:srgbClr val="383838"/>
          </p15:clr>
        </p15:guide>
        <p15:guide id="63" pos="3973">
          <p15:clr>
            <a:srgbClr val="383838"/>
          </p15:clr>
        </p15:guide>
        <p15:guide id="64" pos="4036">
          <p15:clr>
            <a:srgbClr val="383838"/>
          </p15:clr>
        </p15:guide>
        <p15:guide id="65" pos="4098">
          <p15:clr>
            <a:srgbClr val="383838"/>
          </p15:clr>
        </p15:guide>
        <p15:guide id="66" pos="4161">
          <p15:clr>
            <a:srgbClr val="383838"/>
          </p15:clr>
        </p15:guide>
        <p15:guide id="67" pos="4223">
          <p15:clr>
            <a:srgbClr val="383838"/>
          </p15:clr>
        </p15:guide>
        <p15:guide id="68" pos="4286">
          <p15:clr>
            <a:srgbClr val="383838"/>
          </p15:clr>
        </p15:guide>
        <p15:guide id="69" pos="4348">
          <p15:clr>
            <a:srgbClr val="383838"/>
          </p15:clr>
        </p15:guide>
        <p15:guide id="70" pos="4411">
          <p15:clr>
            <a:srgbClr val="383838"/>
          </p15:clr>
        </p15:guide>
        <p15:guide id="71" pos="4473">
          <p15:clr>
            <a:srgbClr val="383838"/>
          </p15:clr>
        </p15:guide>
        <p15:guide id="72" pos="4536">
          <p15:clr>
            <a:srgbClr val="383838"/>
          </p15:clr>
        </p15:guide>
        <p15:guide id="73" pos="4598">
          <p15:clr>
            <a:srgbClr val="383838"/>
          </p15:clr>
        </p15:guide>
        <p15:guide id="74" pos="4661">
          <p15:clr>
            <a:srgbClr val="383838"/>
          </p15:clr>
        </p15:guide>
        <p15:guide id="75" pos="4723">
          <p15:clr>
            <a:srgbClr val="383838"/>
          </p15:clr>
        </p15:guide>
        <p15:guide id="76" pos="4786">
          <p15:clr>
            <a:srgbClr val="383838"/>
          </p15:clr>
        </p15:guide>
        <p15:guide id="77" pos="4848">
          <p15:clr>
            <a:srgbClr val="383838"/>
          </p15:clr>
        </p15:guide>
        <p15:guide id="78" pos="4911">
          <p15:clr>
            <a:srgbClr val="383838"/>
          </p15:clr>
        </p15:guide>
        <p15:guide id="79" pos="4973">
          <p15:clr>
            <a:srgbClr val="383838"/>
          </p15:clr>
        </p15:guide>
        <p15:guide id="80" pos="5036">
          <p15:clr>
            <a:srgbClr val="383838"/>
          </p15:clr>
        </p15:guide>
        <p15:guide id="81" pos="5098">
          <p15:clr>
            <a:srgbClr val="383838"/>
          </p15:clr>
        </p15:guide>
        <p15:guide id="82" pos="5161">
          <p15:clr>
            <a:srgbClr val="383838"/>
          </p15:clr>
        </p15:guide>
        <p15:guide id="83" pos="5223">
          <p15:clr>
            <a:srgbClr val="383838"/>
          </p15:clr>
        </p15:guide>
        <p15:guide id="84" pos="5286">
          <p15:clr>
            <a:srgbClr val="383838"/>
          </p15:clr>
        </p15:guide>
        <p15:guide id="85" pos="5348">
          <p15:clr>
            <a:srgbClr val="383838"/>
          </p15:clr>
        </p15:guide>
        <p15:guide id="86" pos="5411">
          <p15:clr>
            <a:srgbClr val="383838"/>
          </p15:clr>
        </p15:guide>
        <p15:guide id="87" pos="5473">
          <p15:clr>
            <a:srgbClr val="383838"/>
          </p15:clr>
        </p15:guide>
        <p15:guide id="88" pos="5536">
          <p15:clr>
            <a:srgbClr val="383838"/>
          </p15:clr>
        </p15:guide>
        <p15:guide id="89" orient="horz">
          <p15:clr>
            <a:srgbClr val="383838"/>
          </p15:clr>
        </p15:guide>
        <p15:guide id="90" orient="horz" pos="3240">
          <p15:clr>
            <a:srgbClr val="383838"/>
          </p15:clr>
        </p15:guide>
        <p15:guide id="91" orient="horz" pos="224">
          <p15:clr>
            <a:srgbClr val="383838"/>
          </p15:clr>
        </p15:guide>
        <p15:guide id="92" orient="horz" pos="288">
          <p15:clr>
            <a:srgbClr val="383838"/>
          </p15:clr>
        </p15:guide>
        <p15:guide id="93" orient="horz" pos="353">
          <p15:clr>
            <a:srgbClr val="383838"/>
          </p15:clr>
        </p15:guide>
        <p15:guide id="94" orient="horz" pos="418">
          <p15:clr>
            <a:srgbClr val="383838"/>
          </p15:clr>
        </p15:guide>
        <p15:guide id="95" orient="horz" pos="483">
          <p15:clr>
            <a:srgbClr val="383838"/>
          </p15:clr>
        </p15:guide>
        <p15:guide id="96" orient="horz" pos="548">
          <p15:clr>
            <a:srgbClr val="383838"/>
          </p15:clr>
        </p15:guide>
        <p15:guide id="97" orient="horz" pos="613">
          <p15:clr>
            <a:srgbClr val="383838"/>
          </p15:clr>
        </p15:guide>
        <p15:guide id="98" orient="horz" pos="678">
          <p15:clr>
            <a:srgbClr val="383838"/>
          </p15:clr>
        </p15:guide>
        <p15:guide id="99" orient="horz" pos="743">
          <p15:clr>
            <a:srgbClr val="383838"/>
          </p15:clr>
        </p15:guide>
        <p15:guide id="100" orient="horz" pos="808">
          <p15:clr>
            <a:srgbClr val="383838"/>
          </p15:clr>
        </p15:guide>
        <p15:guide id="101" orient="horz" pos="873">
          <p15:clr>
            <a:srgbClr val="383838"/>
          </p15:clr>
        </p15:guide>
        <p15:guide id="102" orient="horz" pos="938">
          <p15:clr>
            <a:srgbClr val="383838"/>
          </p15:clr>
        </p15:guide>
        <p15:guide id="103" orient="horz" pos="1003">
          <p15:clr>
            <a:srgbClr val="383838"/>
          </p15:clr>
        </p15:guide>
        <p15:guide id="104" orient="horz" pos="1068">
          <p15:clr>
            <a:srgbClr val="383838"/>
          </p15:clr>
        </p15:guide>
        <p15:guide id="105" orient="horz" pos="1133">
          <p15:clr>
            <a:srgbClr val="383838"/>
          </p15:clr>
        </p15:guide>
        <p15:guide id="106" orient="horz" pos="1197">
          <p15:clr>
            <a:srgbClr val="383838"/>
          </p15:clr>
        </p15:guide>
        <p15:guide id="107" orient="horz" pos="1262">
          <p15:clr>
            <a:srgbClr val="383838"/>
          </p15:clr>
        </p15:guide>
        <p15:guide id="108" orient="horz" pos="1327">
          <p15:clr>
            <a:srgbClr val="383838"/>
          </p15:clr>
        </p15:guide>
        <p15:guide id="109" orient="horz" pos="1392">
          <p15:clr>
            <a:srgbClr val="383838"/>
          </p15:clr>
        </p15:guide>
        <p15:guide id="110" orient="horz" pos="1457">
          <p15:clr>
            <a:srgbClr val="383838"/>
          </p15:clr>
        </p15:guide>
        <p15:guide id="111" orient="horz" pos="1522">
          <p15:clr>
            <a:srgbClr val="383838"/>
          </p15:clr>
        </p15:guide>
        <p15:guide id="112" orient="horz" pos="1587">
          <p15:clr>
            <a:srgbClr val="383838"/>
          </p15:clr>
        </p15:guide>
        <p15:guide id="113" orient="horz" pos="1652">
          <p15:clr>
            <a:srgbClr val="383838"/>
          </p15:clr>
        </p15:guide>
        <p15:guide id="114" orient="horz" pos="1717">
          <p15:clr>
            <a:srgbClr val="383838"/>
          </p15:clr>
        </p15:guide>
        <p15:guide id="115" orient="horz" pos="1782">
          <p15:clr>
            <a:srgbClr val="383838"/>
          </p15:clr>
        </p15:guide>
        <p15:guide id="116" orient="horz" pos="1847">
          <p15:clr>
            <a:srgbClr val="383838"/>
          </p15:clr>
        </p15:guide>
        <p15:guide id="117" orient="horz" pos="1912">
          <p15:clr>
            <a:srgbClr val="383838"/>
          </p15:clr>
        </p15:guide>
        <p15:guide id="118" orient="horz" pos="1977">
          <p15:clr>
            <a:srgbClr val="383838"/>
          </p15:clr>
        </p15:guide>
        <p15:guide id="119" orient="horz" pos="2042">
          <p15:clr>
            <a:srgbClr val="383838"/>
          </p15:clr>
        </p15:guide>
        <p15:guide id="120" orient="horz" pos="2106">
          <p15:clr>
            <a:srgbClr val="383838"/>
          </p15:clr>
        </p15:guide>
        <p15:guide id="121" orient="horz" pos="2171">
          <p15:clr>
            <a:srgbClr val="383838"/>
          </p15:clr>
        </p15:guide>
        <p15:guide id="122" orient="horz" pos="2236">
          <p15:clr>
            <a:srgbClr val="383838"/>
          </p15:clr>
        </p15:guide>
        <p15:guide id="123" orient="horz" pos="2301">
          <p15:clr>
            <a:srgbClr val="383838"/>
          </p15:clr>
        </p15:guide>
        <p15:guide id="124" orient="horz" pos="2366">
          <p15:clr>
            <a:srgbClr val="383838"/>
          </p15:clr>
        </p15:guide>
        <p15:guide id="125" orient="horz" pos="2431">
          <p15:clr>
            <a:srgbClr val="383838"/>
          </p15:clr>
        </p15:guide>
        <p15:guide id="126" orient="horz" pos="2496">
          <p15:clr>
            <a:srgbClr val="383838"/>
          </p15:clr>
        </p15:guide>
        <p15:guide id="127" orient="horz" pos="2561">
          <p15:clr>
            <a:srgbClr val="383838"/>
          </p15:clr>
        </p15:guide>
        <p15:guide id="128" orient="horz" pos="2626">
          <p15:clr>
            <a:srgbClr val="383838"/>
          </p15:clr>
        </p15:guide>
        <p15:guide id="129" orient="horz" pos="2691">
          <p15:clr>
            <a:srgbClr val="383838"/>
          </p15:clr>
        </p15:guide>
        <p15:guide id="130" orient="horz" pos="2756">
          <p15:clr>
            <a:srgbClr val="383838"/>
          </p15:clr>
        </p15:guide>
        <p15:guide id="131" orient="horz" pos="2821">
          <p15:clr>
            <a:srgbClr val="383838"/>
          </p15:clr>
        </p15:guide>
        <p15:guide id="132" orient="horz" pos="2886">
          <p15:clr>
            <a:srgbClr val="383838"/>
          </p15:clr>
        </p15:guide>
        <p15:guide id="133" orient="horz" pos="2951">
          <p15:clr>
            <a:srgbClr val="383838"/>
          </p15:clr>
        </p15:guide>
        <p15:guide id="134" orient="horz" pos="3015">
          <p15:clr>
            <a:srgbClr val="383838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. Определение dark">
  <p:cSld name="8. Определение dark">
    <p:bg>
      <p:bgPr>
        <a:solidFill>
          <a:schemeClr val="lt2"/>
        </a:soli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8"/>
          <p:cNvSpPr/>
          <p:nvPr/>
        </p:nvSpPr>
        <p:spPr>
          <a:xfrm>
            <a:off x="7143750" y="0"/>
            <a:ext cx="5143500" cy="5143500"/>
          </a:xfrm>
          <a:prstGeom prst="ellipse">
            <a:avLst/>
          </a:prstGeom>
          <a:noFill/>
          <a:ln cap="flat" cmpd="sng" w="19050">
            <a:solidFill>
              <a:srgbClr val="2F30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8"/>
          <p:cNvSpPr/>
          <p:nvPr/>
        </p:nvSpPr>
        <p:spPr>
          <a:xfrm>
            <a:off x="-3143250" y="0"/>
            <a:ext cx="5143500" cy="5143500"/>
          </a:xfrm>
          <a:prstGeom prst="ellipse">
            <a:avLst/>
          </a:prstGeom>
          <a:noFill/>
          <a:ln cap="flat" cmpd="sng" w="19050">
            <a:solidFill>
              <a:srgbClr val="2F30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28"/>
          <p:cNvSpPr/>
          <p:nvPr/>
        </p:nvSpPr>
        <p:spPr>
          <a:xfrm>
            <a:off x="2000250" y="0"/>
            <a:ext cx="5143500" cy="5143500"/>
          </a:xfrm>
          <a:prstGeom prst="ellipse">
            <a:avLst/>
          </a:prstGeom>
          <a:solidFill>
            <a:srgbClr val="2F3035"/>
          </a:solidFill>
          <a:ln cap="flat" cmpd="sng" w="25400">
            <a:solidFill>
              <a:srgbClr val="2F30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>
          <p15:clr>
            <a:srgbClr val="383838"/>
          </p15:clr>
        </p15:guide>
        <p15:guide id="2" pos="5760">
          <p15:clr>
            <a:srgbClr val="383838"/>
          </p15:clr>
        </p15:guide>
        <p15:guide id="3" pos="224">
          <p15:clr>
            <a:srgbClr val="383838"/>
          </p15:clr>
        </p15:guide>
        <p15:guide id="4" pos="286">
          <p15:clr>
            <a:srgbClr val="383838"/>
          </p15:clr>
        </p15:guide>
        <p15:guide id="5" pos="348">
          <p15:clr>
            <a:srgbClr val="383838"/>
          </p15:clr>
        </p15:guide>
        <p15:guide id="6" pos="411">
          <p15:clr>
            <a:srgbClr val="383838"/>
          </p15:clr>
        </p15:guide>
        <p15:guide id="7" pos="473">
          <p15:clr>
            <a:srgbClr val="383838"/>
          </p15:clr>
        </p15:guide>
        <p15:guide id="8" pos="536">
          <p15:clr>
            <a:srgbClr val="383838"/>
          </p15:clr>
        </p15:guide>
        <p15:guide id="9" pos="598">
          <p15:clr>
            <a:srgbClr val="383838"/>
          </p15:clr>
        </p15:guide>
        <p15:guide id="10" pos="661">
          <p15:clr>
            <a:srgbClr val="383838"/>
          </p15:clr>
        </p15:guide>
        <p15:guide id="11" pos="723">
          <p15:clr>
            <a:srgbClr val="383838"/>
          </p15:clr>
        </p15:guide>
        <p15:guide id="12" pos="786">
          <p15:clr>
            <a:srgbClr val="383838"/>
          </p15:clr>
        </p15:guide>
        <p15:guide id="13" pos="848">
          <p15:clr>
            <a:srgbClr val="383838"/>
          </p15:clr>
        </p15:guide>
        <p15:guide id="14" pos="911">
          <p15:clr>
            <a:srgbClr val="383838"/>
          </p15:clr>
        </p15:guide>
        <p15:guide id="15" pos="973">
          <p15:clr>
            <a:srgbClr val="383838"/>
          </p15:clr>
        </p15:guide>
        <p15:guide id="16" pos="1036">
          <p15:clr>
            <a:srgbClr val="383838"/>
          </p15:clr>
        </p15:guide>
        <p15:guide id="17" pos="1098">
          <p15:clr>
            <a:srgbClr val="383838"/>
          </p15:clr>
        </p15:guide>
        <p15:guide id="18" pos="1161">
          <p15:clr>
            <a:srgbClr val="383838"/>
          </p15:clr>
        </p15:guide>
        <p15:guide id="19" pos="1223">
          <p15:clr>
            <a:srgbClr val="383838"/>
          </p15:clr>
        </p15:guide>
        <p15:guide id="20" pos="1286">
          <p15:clr>
            <a:srgbClr val="383838"/>
          </p15:clr>
        </p15:guide>
        <p15:guide id="21" pos="1348">
          <p15:clr>
            <a:srgbClr val="383838"/>
          </p15:clr>
        </p15:guide>
        <p15:guide id="22" pos="1411">
          <p15:clr>
            <a:srgbClr val="383838"/>
          </p15:clr>
        </p15:guide>
        <p15:guide id="23" pos="1473">
          <p15:clr>
            <a:srgbClr val="383838"/>
          </p15:clr>
        </p15:guide>
        <p15:guide id="24" pos="1536">
          <p15:clr>
            <a:srgbClr val="383838"/>
          </p15:clr>
        </p15:guide>
        <p15:guide id="25" pos="1598">
          <p15:clr>
            <a:srgbClr val="383838"/>
          </p15:clr>
        </p15:guide>
        <p15:guide id="26" pos="1661">
          <p15:clr>
            <a:srgbClr val="383838"/>
          </p15:clr>
        </p15:guide>
        <p15:guide id="27" pos="1723">
          <p15:clr>
            <a:srgbClr val="383838"/>
          </p15:clr>
        </p15:guide>
        <p15:guide id="28" pos="1786">
          <p15:clr>
            <a:srgbClr val="383838"/>
          </p15:clr>
        </p15:guide>
        <p15:guide id="29" pos="1848">
          <p15:clr>
            <a:srgbClr val="383838"/>
          </p15:clr>
        </p15:guide>
        <p15:guide id="30" pos="1911">
          <p15:clr>
            <a:srgbClr val="383838"/>
          </p15:clr>
        </p15:guide>
        <p15:guide id="31" pos="1973">
          <p15:clr>
            <a:srgbClr val="383838"/>
          </p15:clr>
        </p15:guide>
        <p15:guide id="32" pos="2036">
          <p15:clr>
            <a:srgbClr val="383838"/>
          </p15:clr>
        </p15:guide>
        <p15:guide id="33" pos="2098">
          <p15:clr>
            <a:srgbClr val="383838"/>
          </p15:clr>
        </p15:guide>
        <p15:guide id="34" pos="2161">
          <p15:clr>
            <a:srgbClr val="383838"/>
          </p15:clr>
        </p15:guide>
        <p15:guide id="35" pos="2223">
          <p15:clr>
            <a:srgbClr val="383838"/>
          </p15:clr>
        </p15:guide>
        <p15:guide id="36" pos="2286">
          <p15:clr>
            <a:srgbClr val="383838"/>
          </p15:clr>
        </p15:guide>
        <p15:guide id="37" pos="2348">
          <p15:clr>
            <a:srgbClr val="383838"/>
          </p15:clr>
        </p15:guide>
        <p15:guide id="38" pos="2411">
          <p15:clr>
            <a:srgbClr val="383838"/>
          </p15:clr>
        </p15:guide>
        <p15:guide id="39" pos="2473">
          <p15:clr>
            <a:srgbClr val="383838"/>
          </p15:clr>
        </p15:guide>
        <p15:guide id="40" pos="2536">
          <p15:clr>
            <a:srgbClr val="383838"/>
          </p15:clr>
        </p15:guide>
        <p15:guide id="41" pos="2598">
          <p15:clr>
            <a:srgbClr val="383838"/>
          </p15:clr>
        </p15:guide>
        <p15:guide id="42" pos="2661">
          <p15:clr>
            <a:srgbClr val="383838"/>
          </p15:clr>
        </p15:guide>
        <p15:guide id="43" pos="2723">
          <p15:clr>
            <a:srgbClr val="383838"/>
          </p15:clr>
        </p15:guide>
        <p15:guide id="44" pos="2786">
          <p15:clr>
            <a:srgbClr val="383838"/>
          </p15:clr>
        </p15:guide>
        <p15:guide id="45" pos="2848">
          <p15:clr>
            <a:srgbClr val="383838"/>
          </p15:clr>
        </p15:guide>
        <p15:guide id="46" pos="2911">
          <p15:clr>
            <a:srgbClr val="383838"/>
          </p15:clr>
        </p15:guide>
        <p15:guide id="47" pos="2973">
          <p15:clr>
            <a:srgbClr val="383838"/>
          </p15:clr>
        </p15:guide>
        <p15:guide id="48" pos="3036">
          <p15:clr>
            <a:srgbClr val="383838"/>
          </p15:clr>
        </p15:guide>
        <p15:guide id="49" pos="3098">
          <p15:clr>
            <a:srgbClr val="383838"/>
          </p15:clr>
        </p15:guide>
        <p15:guide id="50" pos="3161">
          <p15:clr>
            <a:srgbClr val="383838"/>
          </p15:clr>
        </p15:guide>
        <p15:guide id="51" pos="3223">
          <p15:clr>
            <a:srgbClr val="383838"/>
          </p15:clr>
        </p15:guide>
        <p15:guide id="52" pos="3286">
          <p15:clr>
            <a:srgbClr val="383838"/>
          </p15:clr>
        </p15:guide>
        <p15:guide id="53" pos="3348">
          <p15:clr>
            <a:srgbClr val="383838"/>
          </p15:clr>
        </p15:guide>
        <p15:guide id="54" pos="3411">
          <p15:clr>
            <a:srgbClr val="383838"/>
          </p15:clr>
        </p15:guide>
        <p15:guide id="55" pos="3473">
          <p15:clr>
            <a:srgbClr val="383838"/>
          </p15:clr>
        </p15:guide>
        <p15:guide id="56" pos="3536">
          <p15:clr>
            <a:srgbClr val="383838"/>
          </p15:clr>
        </p15:guide>
        <p15:guide id="57" pos="3598">
          <p15:clr>
            <a:srgbClr val="383838"/>
          </p15:clr>
        </p15:guide>
        <p15:guide id="58" pos="3661">
          <p15:clr>
            <a:srgbClr val="383838"/>
          </p15:clr>
        </p15:guide>
        <p15:guide id="59" pos="3723">
          <p15:clr>
            <a:srgbClr val="383838"/>
          </p15:clr>
        </p15:guide>
        <p15:guide id="60" pos="3786">
          <p15:clr>
            <a:srgbClr val="383838"/>
          </p15:clr>
        </p15:guide>
        <p15:guide id="61" pos="3848">
          <p15:clr>
            <a:srgbClr val="383838"/>
          </p15:clr>
        </p15:guide>
        <p15:guide id="62" pos="3911">
          <p15:clr>
            <a:srgbClr val="383838"/>
          </p15:clr>
        </p15:guide>
        <p15:guide id="63" pos="3973">
          <p15:clr>
            <a:srgbClr val="383838"/>
          </p15:clr>
        </p15:guide>
        <p15:guide id="64" pos="4036">
          <p15:clr>
            <a:srgbClr val="383838"/>
          </p15:clr>
        </p15:guide>
        <p15:guide id="65" pos="4098">
          <p15:clr>
            <a:srgbClr val="383838"/>
          </p15:clr>
        </p15:guide>
        <p15:guide id="66" pos="4161">
          <p15:clr>
            <a:srgbClr val="383838"/>
          </p15:clr>
        </p15:guide>
        <p15:guide id="67" pos="4223">
          <p15:clr>
            <a:srgbClr val="383838"/>
          </p15:clr>
        </p15:guide>
        <p15:guide id="68" pos="4286">
          <p15:clr>
            <a:srgbClr val="383838"/>
          </p15:clr>
        </p15:guide>
        <p15:guide id="69" pos="4348">
          <p15:clr>
            <a:srgbClr val="383838"/>
          </p15:clr>
        </p15:guide>
        <p15:guide id="70" pos="4411">
          <p15:clr>
            <a:srgbClr val="383838"/>
          </p15:clr>
        </p15:guide>
        <p15:guide id="71" pos="4473">
          <p15:clr>
            <a:srgbClr val="383838"/>
          </p15:clr>
        </p15:guide>
        <p15:guide id="72" pos="4536">
          <p15:clr>
            <a:srgbClr val="383838"/>
          </p15:clr>
        </p15:guide>
        <p15:guide id="73" pos="4598">
          <p15:clr>
            <a:srgbClr val="383838"/>
          </p15:clr>
        </p15:guide>
        <p15:guide id="74" pos="4661">
          <p15:clr>
            <a:srgbClr val="383838"/>
          </p15:clr>
        </p15:guide>
        <p15:guide id="75" pos="4723">
          <p15:clr>
            <a:srgbClr val="383838"/>
          </p15:clr>
        </p15:guide>
        <p15:guide id="76" pos="4786">
          <p15:clr>
            <a:srgbClr val="383838"/>
          </p15:clr>
        </p15:guide>
        <p15:guide id="77" pos="4848">
          <p15:clr>
            <a:srgbClr val="383838"/>
          </p15:clr>
        </p15:guide>
        <p15:guide id="78" pos="4911">
          <p15:clr>
            <a:srgbClr val="383838"/>
          </p15:clr>
        </p15:guide>
        <p15:guide id="79" pos="4973">
          <p15:clr>
            <a:srgbClr val="383838"/>
          </p15:clr>
        </p15:guide>
        <p15:guide id="80" pos="5036">
          <p15:clr>
            <a:srgbClr val="383838"/>
          </p15:clr>
        </p15:guide>
        <p15:guide id="81" pos="5098">
          <p15:clr>
            <a:srgbClr val="383838"/>
          </p15:clr>
        </p15:guide>
        <p15:guide id="82" pos="5161">
          <p15:clr>
            <a:srgbClr val="383838"/>
          </p15:clr>
        </p15:guide>
        <p15:guide id="83" pos="5223">
          <p15:clr>
            <a:srgbClr val="383838"/>
          </p15:clr>
        </p15:guide>
        <p15:guide id="84" pos="5286">
          <p15:clr>
            <a:srgbClr val="383838"/>
          </p15:clr>
        </p15:guide>
        <p15:guide id="85" pos="5348">
          <p15:clr>
            <a:srgbClr val="383838"/>
          </p15:clr>
        </p15:guide>
        <p15:guide id="86" pos="5411">
          <p15:clr>
            <a:srgbClr val="383838"/>
          </p15:clr>
        </p15:guide>
        <p15:guide id="87" pos="5473">
          <p15:clr>
            <a:srgbClr val="383838"/>
          </p15:clr>
        </p15:guide>
        <p15:guide id="88" pos="5536">
          <p15:clr>
            <a:srgbClr val="383838"/>
          </p15:clr>
        </p15:guide>
        <p15:guide id="89" orient="horz">
          <p15:clr>
            <a:srgbClr val="383838"/>
          </p15:clr>
        </p15:guide>
        <p15:guide id="90" orient="horz" pos="3240">
          <p15:clr>
            <a:srgbClr val="383838"/>
          </p15:clr>
        </p15:guide>
        <p15:guide id="91" orient="horz" pos="224">
          <p15:clr>
            <a:srgbClr val="383838"/>
          </p15:clr>
        </p15:guide>
        <p15:guide id="92" orient="horz" pos="288">
          <p15:clr>
            <a:srgbClr val="383838"/>
          </p15:clr>
        </p15:guide>
        <p15:guide id="93" orient="horz" pos="353">
          <p15:clr>
            <a:srgbClr val="383838"/>
          </p15:clr>
        </p15:guide>
        <p15:guide id="94" orient="horz" pos="418">
          <p15:clr>
            <a:srgbClr val="383838"/>
          </p15:clr>
        </p15:guide>
        <p15:guide id="95" orient="horz" pos="483">
          <p15:clr>
            <a:srgbClr val="383838"/>
          </p15:clr>
        </p15:guide>
        <p15:guide id="96" orient="horz" pos="548">
          <p15:clr>
            <a:srgbClr val="383838"/>
          </p15:clr>
        </p15:guide>
        <p15:guide id="97" orient="horz" pos="613">
          <p15:clr>
            <a:srgbClr val="383838"/>
          </p15:clr>
        </p15:guide>
        <p15:guide id="98" orient="horz" pos="678">
          <p15:clr>
            <a:srgbClr val="383838"/>
          </p15:clr>
        </p15:guide>
        <p15:guide id="99" orient="horz" pos="743">
          <p15:clr>
            <a:srgbClr val="383838"/>
          </p15:clr>
        </p15:guide>
        <p15:guide id="100" orient="horz" pos="808">
          <p15:clr>
            <a:srgbClr val="383838"/>
          </p15:clr>
        </p15:guide>
        <p15:guide id="101" orient="horz" pos="873">
          <p15:clr>
            <a:srgbClr val="383838"/>
          </p15:clr>
        </p15:guide>
        <p15:guide id="102" orient="horz" pos="938">
          <p15:clr>
            <a:srgbClr val="383838"/>
          </p15:clr>
        </p15:guide>
        <p15:guide id="103" orient="horz" pos="1003">
          <p15:clr>
            <a:srgbClr val="383838"/>
          </p15:clr>
        </p15:guide>
        <p15:guide id="104" orient="horz" pos="1068">
          <p15:clr>
            <a:srgbClr val="383838"/>
          </p15:clr>
        </p15:guide>
        <p15:guide id="105" orient="horz" pos="1133">
          <p15:clr>
            <a:srgbClr val="383838"/>
          </p15:clr>
        </p15:guide>
        <p15:guide id="106" orient="horz" pos="1197">
          <p15:clr>
            <a:srgbClr val="383838"/>
          </p15:clr>
        </p15:guide>
        <p15:guide id="107" orient="horz" pos="1262">
          <p15:clr>
            <a:srgbClr val="383838"/>
          </p15:clr>
        </p15:guide>
        <p15:guide id="108" orient="horz" pos="1327">
          <p15:clr>
            <a:srgbClr val="383838"/>
          </p15:clr>
        </p15:guide>
        <p15:guide id="109" orient="horz" pos="1392">
          <p15:clr>
            <a:srgbClr val="383838"/>
          </p15:clr>
        </p15:guide>
        <p15:guide id="110" orient="horz" pos="1457">
          <p15:clr>
            <a:srgbClr val="383838"/>
          </p15:clr>
        </p15:guide>
        <p15:guide id="111" orient="horz" pos="1522">
          <p15:clr>
            <a:srgbClr val="383838"/>
          </p15:clr>
        </p15:guide>
        <p15:guide id="112" orient="horz" pos="1587">
          <p15:clr>
            <a:srgbClr val="383838"/>
          </p15:clr>
        </p15:guide>
        <p15:guide id="113" orient="horz" pos="1652">
          <p15:clr>
            <a:srgbClr val="383838"/>
          </p15:clr>
        </p15:guide>
        <p15:guide id="114" orient="horz" pos="1717">
          <p15:clr>
            <a:srgbClr val="383838"/>
          </p15:clr>
        </p15:guide>
        <p15:guide id="115" orient="horz" pos="1782">
          <p15:clr>
            <a:srgbClr val="383838"/>
          </p15:clr>
        </p15:guide>
        <p15:guide id="116" orient="horz" pos="1847">
          <p15:clr>
            <a:srgbClr val="383838"/>
          </p15:clr>
        </p15:guide>
        <p15:guide id="117" orient="horz" pos="1912">
          <p15:clr>
            <a:srgbClr val="383838"/>
          </p15:clr>
        </p15:guide>
        <p15:guide id="118" orient="horz" pos="1977">
          <p15:clr>
            <a:srgbClr val="383838"/>
          </p15:clr>
        </p15:guide>
        <p15:guide id="119" orient="horz" pos="2042">
          <p15:clr>
            <a:srgbClr val="383838"/>
          </p15:clr>
        </p15:guide>
        <p15:guide id="120" orient="horz" pos="2106">
          <p15:clr>
            <a:srgbClr val="383838"/>
          </p15:clr>
        </p15:guide>
        <p15:guide id="121" orient="horz" pos="2171">
          <p15:clr>
            <a:srgbClr val="383838"/>
          </p15:clr>
        </p15:guide>
        <p15:guide id="122" orient="horz" pos="2236">
          <p15:clr>
            <a:srgbClr val="383838"/>
          </p15:clr>
        </p15:guide>
        <p15:guide id="123" orient="horz" pos="2301">
          <p15:clr>
            <a:srgbClr val="383838"/>
          </p15:clr>
        </p15:guide>
        <p15:guide id="124" orient="horz" pos="2366">
          <p15:clr>
            <a:srgbClr val="383838"/>
          </p15:clr>
        </p15:guide>
        <p15:guide id="125" orient="horz" pos="2431">
          <p15:clr>
            <a:srgbClr val="383838"/>
          </p15:clr>
        </p15:guide>
        <p15:guide id="126" orient="horz" pos="2496">
          <p15:clr>
            <a:srgbClr val="383838"/>
          </p15:clr>
        </p15:guide>
        <p15:guide id="127" orient="horz" pos="2561">
          <p15:clr>
            <a:srgbClr val="383838"/>
          </p15:clr>
        </p15:guide>
        <p15:guide id="128" orient="horz" pos="2626">
          <p15:clr>
            <a:srgbClr val="383838"/>
          </p15:clr>
        </p15:guide>
        <p15:guide id="129" orient="horz" pos="2691">
          <p15:clr>
            <a:srgbClr val="383838"/>
          </p15:clr>
        </p15:guide>
        <p15:guide id="130" orient="horz" pos="2756">
          <p15:clr>
            <a:srgbClr val="383838"/>
          </p15:clr>
        </p15:guide>
        <p15:guide id="131" orient="horz" pos="2821">
          <p15:clr>
            <a:srgbClr val="383838"/>
          </p15:clr>
        </p15:guide>
        <p15:guide id="132" orient="horz" pos="2886">
          <p15:clr>
            <a:srgbClr val="383838"/>
          </p15:clr>
        </p15:guide>
        <p15:guide id="133" orient="horz" pos="2951">
          <p15:clr>
            <a:srgbClr val="383838"/>
          </p15:clr>
        </p15:guide>
        <p15:guide id="134" orient="horz" pos="3015">
          <p15:clr>
            <a:srgbClr val="383838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. Определение dark">
  <p:cSld name="9. Определение dark">
    <p:bg>
      <p:bgPr>
        <a:solidFill>
          <a:schemeClr val="lt2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9"/>
          <p:cNvSpPr/>
          <p:nvPr/>
        </p:nvSpPr>
        <p:spPr>
          <a:xfrm>
            <a:off x="7143750" y="0"/>
            <a:ext cx="5143500" cy="5143500"/>
          </a:xfrm>
          <a:prstGeom prst="ellipse">
            <a:avLst/>
          </a:prstGeom>
          <a:noFill/>
          <a:ln cap="flat" cmpd="sng" w="19050">
            <a:solidFill>
              <a:srgbClr val="2F30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29"/>
          <p:cNvSpPr/>
          <p:nvPr/>
        </p:nvSpPr>
        <p:spPr>
          <a:xfrm>
            <a:off x="-3143250" y="0"/>
            <a:ext cx="5143500" cy="5143500"/>
          </a:xfrm>
          <a:prstGeom prst="ellipse">
            <a:avLst/>
          </a:prstGeom>
          <a:noFill/>
          <a:ln cap="flat" cmpd="sng" w="19050">
            <a:solidFill>
              <a:srgbClr val="2F30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29"/>
          <p:cNvSpPr/>
          <p:nvPr/>
        </p:nvSpPr>
        <p:spPr>
          <a:xfrm>
            <a:off x="2000250" y="0"/>
            <a:ext cx="5143500" cy="5143500"/>
          </a:xfrm>
          <a:prstGeom prst="ellipse">
            <a:avLst/>
          </a:prstGeom>
          <a:noFill/>
          <a:ln cap="flat" cmpd="sng" w="25400">
            <a:solidFill>
              <a:srgbClr val="4C4C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>
          <p15:clr>
            <a:srgbClr val="383838"/>
          </p15:clr>
        </p15:guide>
        <p15:guide id="2" pos="5760">
          <p15:clr>
            <a:srgbClr val="383838"/>
          </p15:clr>
        </p15:guide>
        <p15:guide id="3" pos="224">
          <p15:clr>
            <a:srgbClr val="383838"/>
          </p15:clr>
        </p15:guide>
        <p15:guide id="4" pos="286">
          <p15:clr>
            <a:srgbClr val="383838"/>
          </p15:clr>
        </p15:guide>
        <p15:guide id="5" pos="348">
          <p15:clr>
            <a:srgbClr val="383838"/>
          </p15:clr>
        </p15:guide>
        <p15:guide id="6" pos="411">
          <p15:clr>
            <a:srgbClr val="383838"/>
          </p15:clr>
        </p15:guide>
        <p15:guide id="7" pos="473">
          <p15:clr>
            <a:srgbClr val="383838"/>
          </p15:clr>
        </p15:guide>
        <p15:guide id="8" pos="536">
          <p15:clr>
            <a:srgbClr val="383838"/>
          </p15:clr>
        </p15:guide>
        <p15:guide id="9" pos="598">
          <p15:clr>
            <a:srgbClr val="383838"/>
          </p15:clr>
        </p15:guide>
        <p15:guide id="10" pos="661">
          <p15:clr>
            <a:srgbClr val="383838"/>
          </p15:clr>
        </p15:guide>
        <p15:guide id="11" pos="723">
          <p15:clr>
            <a:srgbClr val="383838"/>
          </p15:clr>
        </p15:guide>
        <p15:guide id="12" pos="786">
          <p15:clr>
            <a:srgbClr val="383838"/>
          </p15:clr>
        </p15:guide>
        <p15:guide id="13" pos="848">
          <p15:clr>
            <a:srgbClr val="383838"/>
          </p15:clr>
        </p15:guide>
        <p15:guide id="14" pos="911">
          <p15:clr>
            <a:srgbClr val="383838"/>
          </p15:clr>
        </p15:guide>
        <p15:guide id="15" pos="973">
          <p15:clr>
            <a:srgbClr val="383838"/>
          </p15:clr>
        </p15:guide>
        <p15:guide id="16" pos="1036">
          <p15:clr>
            <a:srgbClr val="383838"/>
          </p15:clr>
        </p15:guide>
        <p15:guide id="17" pos="1098">
          <p15:clr>
            <a:srgbClr val="383838"/>
          </p15:clr>
        </p15:guide>
        <p15:guide id="18" pos="1161">
          <p15:clr>
            <a:srgbClr val="383838"/>
          </p15:clr>
        </p15:guide>
        <p15:guide id="19" pos="1223">
          <p15:clr>
            <a:srgbClr val="383838"/>
          </p15:clr>
        </p15:guide>
        <p15:guide id="20" pos="1286">
          <p15:clr>
            <a:srgbClr val="383838"/>
          </p15:clr>
        </p15:guide>
        <p15:guide id="21" pos="1348">
          <p15:clr>
            <a:srgbClr val="383838"/>
          </p15:clr>
        </p15:guide>
        <p15:guide id="22" pos="1411">
          <p15:clr>
            <a:srgbClr val="383838"/>
          </p15:clr>
        </p15:guide>
        <p15:guide id="23" pos="1473">
          <p15:clr>
            <a:srgbClr val="383838"/>
          </p15:clr>
        </p15:guide>
        <p15:guide id="24" pos="1536">
          <p15:clr>
            <a:srgbClr val="383838"/>
          </p15:clr>
        </p15:guide>
        <p15:guide id="25" pos="1598">
          <p15:clr>
            <a:srgbClr val="383838"/>
          </p15:clr>
        </p15:guide>
        <p15:guide id="26" pos="1661">
          <p15:clr>
            <a:srgbClr val="383838"/>
          </p15:clr>
        </p15:guide>
        <p15:guide id="27" pos="1723">
          <p15:clr>
            <a:srgbClr val="383838"/>
          </p15:clr>
        </p15:guide>
        <p15:guide id="28" pos="1786">
          <p15:clr>
            <a:srgbClr val="383838"/>
          </p15:clr>
        </p15:guide>
        <p15:guide id="29" pos="1848">
          <p15:clr>
            <a:srgbClr val="383838"/>
          </p15:clr>
        </p15:guide>
        <p15:guide id="30" pos="1911">
          <p15:clr>
            <a:srgbClr val="383838"/>
          </p15:clr>
        </p15:guide>
        <p15:guide id="31" pos="1973">
          <p15:clr>
            <a:srgbClr val="383838"/>
          </p15:clr>
        </p15:guide>
        <p15:guide id="32" pos="2036">
          <p15:clr>
            <a:srgbClr val="383838"/>
          </p15:clr>
        </p15:guide>
        <p15:guide id="33" pos="2098">
          <p15:clr>
            <a:srgbClr val="383838"/>
          </p15:clr>
        </p15:guide>
        <p15:guide id="34" pos="2161">
          <p15:clr>
            <a:srgbClr val="383838"/>
          </p15:clr>
        </p15:guide>
        <p15:guide id="35" pos="2223">
          <p15:clr>
            <a:srgbClr val="383838"/>
          </p15:clr>
        </p15:guide>
        <p15:guide id="36" pos="2286">
          <p15:clr>
            <a:srgbClr val="383838"/>
          </p15:clr>
        </p15:guide>
        <p15:guide id="37" pos="2348">
          <p15:clr>
            <a:srgbClr val="383838"/>
          </p15:clr>
        </p15:guide>
        <p15:guide id="38" pos="2411">
          <p15:clr>
            <a:srgbClr val="383838"/>
          </p15:clr>
        </p15:guide>
        <p15:guide id="39" pos="2473">
          <p15:clr>
            <a:srgbClr val="383838"/>
          </p15:clr>
        </p15:guide>
        <p15:guide id="40" pos="2536">
          <p15:clr>
            <a:srgbClr val="383838"/>
          </p15:clr>
        </p15:guide>
        <p15:guide id="41" pos="2598">
          <p15:clr>
            <a:srgbClr val="383838"/>
          </p15:clr>
        </p15:guide>
        <p15:guide id="42" pos="2661">
          <p15:clr>
            <a:srgbClr val="383838"/>
          </p15:clr>
        </p15:guide>
        <p15:guide id="43" pos="2723">
          <p15:clr>
            <a:srgbClr val="383838"/>
          </p15:clr>
        </p15:guide>
        <p15:guide id="44" pos="2786">
          <p15:clr>
            <a:srgbClr val="383838"/>
          </p15:clr>
        </p15:guide>
        <p15:guide id="45" pos="2848">
          <p15:clr>
            <a:srgbClr val="383838"/>
          </p15:clr>
        </p15:guide>
        <p15:guide id="46" pos="2911">
          <p15:clr>
            <a:srgbClr val="383838"/>
          </p15:clr>
        </p15:guide>
        <p15:guide id="47" pos="2973">
          <p15:clr>
            <a:srgbClr val="383838"/>
          </p15:clr>
        </p15:guide>
        <p15:guide id="48" pos="3036">
          <p15:clr>
            <a:srgbClr val="383838"/>
          </p15:clr>
        </p15:guide>
        <p15:guide id="49" pos="3098">
          <p15:clr>
            <a:srgbClr val="383838"/>
          </p15:clr>
        </p15:guide>
        <p15:guide id="50" pos="3161">
          <p15:clr>
            <a:srgbClr val="383838"/>
          </p15:clr>
        </p15:guide>
        <p15:guide id="51" pos="3223">
          <p15:clr>
            <a:srgbClr val="383838"/>
          </p15:clr>
        </p15:guide>
        <p15:guide id="52" pos="3286">
          <p15:clr>
            <a:srgbClr val="383838"/>
          </p15:clr>
        </p15:guide>
        <p15:guide id="53" pos="3348">
          <p15:clr>
            <a:srgbClr val="383838"/>
          </p15:clr>
        </p15:guide>
        <p15:guide id="54" pos="3411">
          <p15:clr>
            <a:srgbClr val="383838"/>
          </p15:clr>
        </p15:guide>
        <p15:guide id="55" pos="3473">
          <p15:clr>
            <a:srgbClr val="383838"/>
          </p15:clr>
        </p15:guide>
        <p15:guide id="56" pos="3536">
          <p15:clr>
            <a:srgbClr val="383838"/>
          </p15:clr>
        </p15:guide>
        <p15:guide id="57" pos="3598">
          <p15:clr>
            <a:srgbClr val="383838"/>
          </p15:clr>
        </p15:guide>
        <p15:guide id="58" pos="3661">
          <p15:clr>
            <a:srgbClr val="383838"/>
          </p15:clr>
        </p15:guide>
        <p15:guide id="59" pos="3723">
          <p15:clr>
            <a:srgbClr val="383838"/>
          </p15:clr>
        </p15:guide>
        <p15:guide id="60" pos="3786">
          <p15:clr>
            <a:srgbClr val="383838"/>
          </p15:clr>
        </p15:guide>
        <p15:guide id="61" pos="3848">
          <p15:clr>
            <a:srgbClr val="383838"/>
          </p15:clr>
        </p15:guide>
        <p15:guide id="62" pos="3911">
          <p15:clr>
            <a:srgbClr val="383838"/>
          </p15:clr>
        </p15:guide>
        <p15:guide id="63" pos="3973">
          <p15:clr>
            <a:srgbClr val="383838"/>
          </p15:clr>
        </p15:guide>
        <p15:guide id="64" pos="4036">
          <p15:clr>
            <a:srgbClr val="383838"/>
          </p15:clr>
        </p15:guide>
        <p15:guide id="65" pos="4098">
          <p15:clr>
            <a:srgbClr val="383838"/>
          </p15:clr>
        </p15:guide>
        <p15:guide id="66" pos="4161">
          <p15:clr>
            <a:srgbClr val="383838"/>
          </p15:clr>
        </p15:guide>
        <p15:guide id="67" pos="4223">
          <p15:clr>
            <a:srgbClr val="383838"/>
          </p15:clr>
        </p15:guide>
        <p15:guide id="68" pos="4286">
          <p15:clr>
            <a:srgbClr val="383838"/>
          </p15:clr>
        </p15:guide>
        <p15:guide id="69" pos="4348">
          <p15:clr>
            <a:srgbClr val="383838"/>
          </p15:clr>
        </p15:guide>
        <p15:guide id="70" pos="4411">
          <p15:clr>
            <a:srgbClr val="383838"/>
          </p15:clr>
        </p15:guide>
        <p15:guide id="71" pos="4473">
          <p15:clr>
            <a:srgbClr val="383838"/>
          </p15:clr>
        </p15:guide>
        <p15:guide id="72" pos="4536">
          <p15:clr>
            <a:srgbClr val="383838"/>
          </p15:clr>
        </p15:guide>
        <p15:guide id="73" pos="4598">
          <p15:clr>
            <a:srgbClr val="383838"/>
          </p15:clr>
        </p15:guide>
        <p15:guide id="74" pos="4661">
          <p15:clr>
            <a:srgbClr val="383838"/>
          </p15:clr>
        </p15:guide>
        <p15:guide id="75" pos="4723">
          <p15:clr>
            <a:srgbClr val="383838"/>
          </p15:clr>
        </p15:guide>
        <p15:guide id="76" pos="4786">
          <p15:clr>
            <a:srgbClr val="383838"/>
          </p15:clr>
        </p15:guide>
        <p15:guide id="77" pos="4848">
          <p15:clr>
            <a:srgbClr val="383838"/>
          </p15:clr>
        </p15:guide>
        <p15:guide id="78" pos="4911">
          <p15:clr>
            <a:srgbClr val="383838"/>
          </p15:clr>
        </p15:guide>
        <p15:guide id="79" pos="4973">
          <p15:clr>
            <a:srgbClr val="383838"/>
          </p15:clr>
        </p15:guide>
        <p15:guide id="80" pos="5036">
          <p15:clr>
            <a:srgbClr val="383838"/>
          </p15:clr>
        </p15:guide>
        <p15:guide id="81" pos="5098">
          <p15:clr>
            <a:srgbClr val="383838"/>
          </p15:clr>
        </p15:guide>
        <p15:guide id="82" pos="5161">
          <p15:clr>
            <a:srgbClr val="383838"/>
          </p15:clr>
        </p15:guide>
        <p15:guide id="83" pos="5223">
          <p15:clr>
            <a:srgbClr val="383838"/>
          </p15:clr>
        </p15:guide>
        <p15:guide id="84" pos="5286">
          <p15:clr>
            <a:srgbClr val="383838"/>
          </p15:clr>
        </p15:guide>
        <p15:guide id="85" pos="5348">
          <p15:clr>
            <a:srgbClr val="383838"/>
          </p15:clr>
        </p15:guide>
        <p15:guide id="86" pos="5411">
          <p15:clr>
            <a:srgbClr val="383838"/>
          </p15:clr>
        </p15:guide>
        <p15:guide id="87" pos="5473">
          <p15:clr>
            <a:srgbClr val="383838"/>
          </p15:clr>
        </p15:guide>
        <p15:guide id="88" pos="5536">
          <p15:clr>
            <a:srgbClr val="383838"/>
          </p15:clr>
        </p15:guide>
        <p15:guide id="89" orient="horz">
          <p15:clr>
            <a:srgbClr val="383838"/>
          </p15:clr>
        </p15:guide>
        <p15:guide id="90" orient="horz" pos="3240">
          <p15:clr>
            <a:srgbClr val="383838"/>
          </p15:clr>
        </p15:guide>
        <p15:guide id="91" orient="horz" pos="224">
          <p15:clr>
            <a:srgbClr val="383838"/>
          </p15:clr>
        </p15:guide>
        <p15:guide id="92" orient="horz" pos="288">
          <p15:clr>
            <a:srgbClr val="383838"/>
          </p15:clr>
        </p15:guide>
        <p15:guide id="93" orient="horz" pos="353">
          <p15:clr>
            <a:srgbClr val="383838"/>
          </p15:clr>
        </p15:guide>
        <p15:guide id="94" orient="horz" pos="418">
          <p15:clr>
            <a:srgbClr val="383838"/>
          </p15:clr>
        </p15:guide>
        <p15:guide id="95" orient="horz" pos="483">
          <p15:clr>
            <a:srgbClr val="383838"/>
          </p15:clr>
        </p15:guide>
        <p15:guide id="96" orient="horz" pos="548">
          <p15:clr>
            <a:srgbClr val="383838"/>
          </p15:clr>
        </p15:guide>
        <p15:guide id="97" orient="horz" pos="613">
          <p15:clr>
            <a:srgbClr val="383838"/>
          </p15:clr>
        </p15:guide>
        <p15:guide id="98" orient="horz" pos="678">
          <p15:clr>
            <a:srgbClr val="383838"/>
          </p15:clr>
        </p15:guide>
        <p15:guide id="99" orient="horz" pos="743">
          <p15:clr>
            <a:srgbClr val="383838"/>
          </p15:clr>
        </p15:guide>
        <p15:guide id="100" orient="horz" pos="808">
          <p15:clr>
            <a:srgbClr val="383838"/>
          </p15:clr>
        </p15:guide>
        <p15:guide id="101" orient="horz" pos="873">
          <p15:clr>
            <a:srgbClr val="383838"/>
          </p15:clr>
        </p15:guide>
        <p15:guide id="102" orient="horz" pos="938">
          <p15:clr>
            <a:srgbClr val="383838"/>
          </p15:clr>
        </p15:guide>
        <p15:guide id="103" orient="horz" pos="1003">
          <p15:clr>
            <a:srgbClr val="383838"/>
          </p15:clr>
        </p15:guide>
        <p15:guide id="104" orient="horz" pos="1068">
          <p15:clr>
            <a:srgbClr val="383838"/>
          </p15:clr>
        </p15:guide>
        <p15:guide id="105" orient="horz" pos="1133">
          <p15:clr>
            <a:srgbClr val="383838"/>
          </p15:clr>
        </p15:guide>
        <p15:guide id="106" orient="horz" pos="1197">
          <p15:clr>
            <a:srgbClr val="383838"/>
          </p15:clr>
        </p15:guide>
        <p15:guide id="107" orient="horz" pos="1262">
          <p15:clr>
            <a:srgbClr val="383838"/>
          </p15:clr>
        </p15:guide>
        <p15:guide id="108" orient="horz" pos="1327">
          <p15:clr>
            <a:srgbClr val="383838"/>
          </p15:clr>
        </p15:guide>
        <p15:guide id="109" orient="horz" pos="1392">
          <p15:clr>
            <a:srgbClr val="383838"/>
          </p15:clr>
        </p15:guide>
        <p15:guide id="110" orient="horz" pos="1457">
          <p15:clr>
            <a:srgbClr val="383838"/>
          </p15:clr>
        </p15:guide>
        <p15:guide id="111" orient="horz" pos="1522">
          <p15:clr>
            <a:srgbClr val="383838"/>
          </p15:clr>
        </p15:guide>
        <p15:guide id="112" orient="horz" pos="1587">
          <p15:clr>
            <a:srgbClr val="383838"/>
          </p15:clr>
        </p15:guide>
        <p15:guide id="113" orient="horz" pos="1652">
          <p15:clr>
            <a:srgbClr val="383838"/>
          </p15:clr>
        </p15:guide>
        <p15:guide id="114" orient="horz" pos="1717">
          <p15:clr>
            <a:srgbClr val="383838"/>
          </p15:clr>
        </p15:guide>
        <p15:guide id="115" orient="horz" pos="1782">
          <p15:clr>
            <a:srgbClr val="383838"/>
          </p15:clr>
        </p15:guide>
        <p15:guide id="116" orient="horz" pos="1847">
          <p15:clr>
            <a:srgbClr val="383838"/>
          </p15:clr>
        </p15:guide>
        <p15:guide id="117" orient="horz" pos="1912">
          <p15:clr>
            <a:srgbClr val="383838"/>
          </p15:clr>
        </p15:guide>
        <p15:guide id="118" orient="horz" pos="1977">
          <p15:clr>
            <a:srgbClr val="383838"/>
          </p15:clr>
        </p15:guide>
        <p15:guide id="119" orient="horz" pos="2042">
          <p15:clr>
            <a:srgbClr val="383838"/>
          </p15:clr>
        </p15:guide>
        <p15:guide id="120" orient="horz" pos="2106">
          <p15:clr>
            <a:srgbClr val="383838"/>
          </p15:clr>
        </p15:guide>
        <p15:guide id="121" orient="horz" pos="2171">
          <p15:clr>
            <a:srgbClr val="383838"/>
          </p15:clr>
        </p15:guide>
        <p15:guide id="122" orient="horz" pos="2236">
          <p15:clr>
            <a:srgbClr val="383838"/>
          </p15:clr>
        </p15:guide>
        <p15:guide id="123" orient="horz" pos="2301">
          <p15:clr>
            <a:srgbClr val="383838"/>
          </p15:clr>
        </p15:guide>
        <p15:guide id="124" orient="horz" pos="2366">
          <p15:clr>
            <a:srgbClr val="383838"/>
          </p15:clr>
        </p15:guide>
        <p15:guide id="125" orient="horz" pos="2431">
          <p15:clr>
            <a:srgbClr val="383838"/>
          </p15:clr>
        </p15:guide>
        <p15:guide id="126" orient="horz" pos="2496">
          <p15:clr>
            <a:srgbClr val="383838"/>
          </p15:clr>
        </p15:guide>
        <p15:guide id="127" orient="horz" pos="2561">
          <p15:clr>
            <a:srgbClr val="383838"/>
          </p15:clr>
        </p15:guide>
        <p15:guide id="128" orient="horz" pos="2626">
          <p15:clr>
            <a:srgbClr val="383838"/>
          </p15:clr>
        </p15:guide>
        <p15:guide id="129" orient="horz" pos="2691">
          <p15:clr>
            <a:srgbClr val="383838"/>
          </p15:clr>
        </p15:guide>
        <p15:guide id="130" orient="horz" pos="2756">
          <p15:clr>
            <a:srgbClr val="383838"/>
          </p15:clr>
        </p15:guide>
        <p15:guide id="131" orient="horz" pos="2821">
          <p15:clr>
            <a:srgbClr val="383838"/>
          </p15:clr>
        </p15:guide>
        <p15:guide id="132" orient="horz" pos="2886">
          <p15:clr>
            <a:srgbClr val="383838"/>
          </p15:clr>
        </p15:guide>
        <p15:guide id="133" orient="horz" pos="2951">
          <p15:clr>
            <a:srgbClr val="383838"/>
          </p15:clr>
        </p15:guide>
        <p15:guide id="134" orient="horz" pos="3015">
          <p15:clr>
            <a:srgbClr val="383838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. Фон dark">
  <p:cSld name="10. Фон dark">
    <p:bg>
      <p:bgPr>
        <a:solidFill>
          <a:schemeClr val="lt2"/>
        </a:solid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0"/>
          <p:cNvSpPr/>
          <p:nvPr/>
        </p:nvSpPr>
        <p:spPr>
          <a:xfrm>
            <a:off x="8382000" y="2523325"/>
            <a:ext cx="2286000" cy="2286000"/>
          </a:xfrm>
          <a:prstGeom prst="ellipse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30"/>
          <p:cNvSpPr/>
          <p:nvPr/>
        </p:nvSpPr>
        <p:spPr>
          <a:xfrm>
            <a:off x="6096000" y="2514600"/>
            <a:ext cx="2286000" cy="2286000"/>
          </a:xfrm>
          <a:prstGeom prst="ellipse">
            <a:avLst/>
          </a:prstGeom>
          <a:solidFill>
            <a:schemeClr val="l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>
          <p15:clr>
            <a:srgbClr val="383838"/>
          </p15:clr>
        </p15:guide>
        <p15:guide id="2" pos="5760">
          <p15:clr>
            <a:srgbClr val="383838"/>
          </p15:clr>
        </p15:guide>
        <p15:guide id="3" pos="224">
          <p15:clr>
            <a:srgbClr val="383838"/>
          </p15:clr>
        </p15:guide>
        <p15:guide id="4" pos="286">
          <p15:clr>
            <a:srgbClr val="383838"/>
          </p15:clr>
        </p15:guide>
        <p15:guide id="5" pos="348">
          <p15:clr>
            <a:srgbClr val="383838"/>
          </p15:clr>
        </p15:guide>
        <p15:guide id="6" pos="411">
          <p15:clr>
            <a:srgbClr val="383838"/>
          </p15:clr>
        </p15:guide>
        <p15:guide id="7" pos="473">
          <p15:clr>
            <a:srgbClr val="383838"/>
          </p15:clr>
        </p15:guide>
        <p15:guide id="8" pos="536">
          <p15:clr>
            <a:srgbClr val="383838"/>
          </p15:clr>
        </p15:guide>
        <p15:guide id="9" pos="598">
          <p15:clr>
            <a:srgbClr val="383838"/>
          </p15:clr>
        </p15:guide>
        <p15:guide id="10" pos="661">
          <p15:clr>
            <a:srgbClr val="383838"/>
          </p15:clr>
        </p15:guide>
        <p15:guide id="11" pos="723">
          <p15:clr>
            <a:srgbClr val="383838"/>
          </p15:clr>
        </p15:guide>
        <p15:guide id="12" pos="786">
          <p15:clr>
            <a:srgbClr val="383838"/>
          </p15:clr>
        </p15:guide>
        <p15:guide id="13" pos="848">
          <p15:clr>
            <a:srgbClr val="383838"/>
          </p15:clr>
        </p15:guide>
        <p15:guide id="14" pos="911">
          <p15:clr>
            <a:srgbClr val="383838"/>
          </p15:clr>
        </p15:guide>
        <p15:guide id="15" pos="973">
          <p15:clr>
            <a:srgbClr val="383838"/>
          </p15:clr>
        </p15:guide>
        <p15:guide id="16" pos="1036">
          <p15:clr>
            <a:srgbClr val="383838"/>
          </p15:clr>
        </p15:guide>
        <p15:guide id="17" pos="1098">
          <p15:clr>
            <a:srgbClr val="383838"/>
          </p15:clr>
        </p15:guide>
        <p15:guide id="18" pos="1161">
          <p15:clr>
            <a:srgbClr val="383838"/>
          </p15:clr>
        </p15:guide>
        <p15:guide id="19" pos="1223">
          <p15:clr>
            <a:srgbClr val="383838"/>
          </p15:clr>
        </p15:guide>
        <p15:guide id="20" pos="1286">
          <p15:clr>
            <a:srgbClr val="383838"/>
          </p15:clr>
        </p15:guide>
        <p15:guide id="21" pos="1348">
          <p15:clr>
            <a:srgbClr val="383838"/>
          </p15:clr>
        </p15:guide>
        <p15:guide id="22" pos="1411">
          <p15:clr>
            <a:srgbClr val="383838"/>
          </p15:clr>
        </p15:guide>
        <p15:guide id="23" pos="1473">
          <p15:clr>
            <a:srgbClr val="383838"/>
          </p15:clr>
        </p15:guide>
        <p15:guide id="24" pos="1536">
          <p15:clr>
            <a:srgbClr val="383838"/>
          </p15:clr>
        </p15:guide>
        <p15:guide id="25" pos="1598">
          <p15:clr>
            <a:srgbClr val="383838"/>
          </p15:clr>
        </p15:guide>
        <p15:guide id="26" pos="1661">
          <p15:clr>
            <a:srgbClr val="383838"/>
          </p15:clr>
        </p15:guide>
        <p15:guide id="27" pos="1723">
          <p15:clr>
            <a:srgbClr val="383838"/>
          </p15:clr>
        </p15:guide>
        <p15:guide id="28" pos="1786">
          <p15:clr>
            <a:srgbClr val="383838"/>
          </p15:clr>
        </p15:guide>
        <p15:guide id="29" pos="1848">
          <p15:clr>
            <a:srgbClr val="383838"/>
          </p15:clr>
        </p15:guide>
        <p15:guide id="30" pos="1911">
          <p15:clr>
            <a:srgbClr val="383838"/>
          </p15:clr>
        </p15:guide>
        <p15:guide id="31" pos="1973">
          <p15:clr>
            <a:srgbClr val="383838"/>
          </p15:clr>
        </p15:guide>
        <p15:guide id="32" pos="2036">
          <p15:clr>
            <a:srgbClr val="383838"/>
          </p15:clr>
        </p15:guide>
        <p15:guide id="33" pos="2098">
          <p15:clr>
            <a:srgbClr val="383838"/>
          </p15:clr>
        </p15:guide>
        <p15:guide id="34" pos="2161">
          <p15:clr>
            <a:srgbClr val="383838"/>
          </p15:clr>
        </p15:guide>
        <p15:guide id="35" pos="2223">
          <p15:clr>
            <a:srgbClr val="383838"/>
          </p15:clr>
        </p15:guide>
        <p15:guide id="36" pos="2286">
          <p15:clr>
            <a:srgbClr val="383838"/>
          </p15:clr>
        </p15:guide>
        <p15:guide id="37" pos="2348">
          <p15:clr>
            <a:srgbClr val="383838"/>
          </p15:clr>
        </p15:guide>
        <p15:guide id="38" pos="2411">
          <p15:clr>
            <a:srgbClr val="383838"/>
          </p15:clr>
        </p15:guide>
        <p15:guide id="39" pos="2473">
          <p15:clr>
            <a:srgbClr val="383838"/>
          </p15:clr>
        </p15:guide>
        <p15:guide id="40" pos="2536">
          <p15:clr>
            <a:srgbClr val="383838"/>
          </p15:clr>
        </p15:guide>
        <p15:guide id="41" pos="2598">
          <p15:clr>
            <a:srgbClr val="383838"/>
          </p15:clr>
        </p15:guide>
        <p15:guide id="42" pos="2661">
          <p15:clr>
            <a:srgbClr val="383838"/>
          </p15:clr>
        </p15:guide>
        <p15:guide id="43" pos="2723">
          <p15:clr>
            <a:srgbClr val="383838"/>
          </p15:clr>
        </p15:guide>
        <p15:guide id="44" pos="2786">
          <p15:clr>
            <a:srgbClr val="383838"/>
          </p15:clr>
        </p15:guide>
        <p15:guide id="45" pos="2848">
          <p15:clr>
            <a:srgbClr val="383838"/>
          </p15:clr>
        </p15:guide>
        <p15:guide id="46" pos="2911">
          <p15:clr>
            <a:srgbClr val="383838"/>
          </p15:clr>
        </p15:guide>
        <p15:guide id="47" pos="2973">
          <p15:clr>
            <a:srgbClr val="383838"/>
          </p15:clr>
        </p15:guide>
        <p15:guide id="48" pos="3036">
          <p15:clr>
            <a:srgbClr val="383838"/>
          </p15:clr>
        </p15:guide>
        <p15:guide id="49" pos="3098">
          <p15:clr>
            <a:srgbClr val="383838"/>
          </p15:clr>
        </p15:guide>
        <p15:guide id="50" pos="3161">
          <p15:clr>
            <a:srgbClr val="383838"/>
          </p15:clr>
        </p15:guide>
        <p15:guide id="51" pos="3223">
          <p15:clr>
            <a:srgbClr val="383838"/>
          </p15:clr>
        </p15:guide>
        <p15:guide id="52" pos="3286">
          <p15:clr>
            <a:srgbClr val="383838"/>
          </p15:clr>
        </p15:guide>
        <p15:guide id="53" pos="3348">
          <p15:clr>
            <a:srgbClr val="383838"/>
          </p15:clr>
        </p15:guide>
        <p15:guide id="54" pos="3411">
          <p15:clr>
            <a:srgbClr val="383838"/>
          </p15:clr>
        </p15:guide>
        <p15:guide id="55" pos="3473">
          <p15:clr>
            <a:srgbClr val="383838"/>
          </p15:clr>
        </p15:guide>
        <p15:guide id="56" pos="3536">
          <p15:clr>
            <a:srgbClr val="383838"/>
          </p15:clr>
        </p15:guide>
        <p15:guide id="57" pos="3598">
          <p15:clr>
            <a:srgbClr val="383838"/>
          </p15:clr>
        </p15:guide>
        <p15:guide id="58" pos="3661">
          <p15:clr>
            <a:srgbClr val="383838"/>
          </p15:clr>
        </p15:guide>
        <p15:guide id="59" pos="3723">
          <p15:clr>
            <a:srgbClr val="383838"/>
          </p15:clr>
        </p15:guide>
        <p15:guide id="60" pos="3786">
          <p15:clr>
            <a:srgbClr val="383838"/>
          </p15:clr>
        </p15:guide>
        <p15:guide id="61" pos="3848">
          <p15:clr>
            <a:srgbClr val="383838"/>
          </p15:clr>
        </p15:guide>
        <p15:guide id="62" pos="3911">
          <p15:clr>
            <a:srgbClr val="383838"/>
          </p15:clr>
        </p15:guide>
        <p15:guide id="63" pos="3973">
          <p15:clr>
            <a:srgbClr val="383838"/>
          </p15:clr>
        </p15:guide>
        <p15:guide id="64" pos="4036">
          <p15:clr>
            <a:srgbClr val="383838"/>
          </p15:clr>
        </p15:guide>
        <p15:guide id="65" pos="4098">
          <p15:clr>
            <a:srgbClr val="383838"/>
          </p15:clr>
        </p15:guide>
        <p15:guide id="66" pos="4161">
          <p15:clr>
            <a:srgbClr val="383838"/>
          </p15:clr>
        </p15:guide>
        <p15:guide id="67" pos="4223">
          <p15:clr>
            <a:srgbClr val="383838"/>
          </p15:clr>
        </p15:guide>
        <p15:guide id="68" pos="4286">
          <p15:clr>
            <a:srgbClr val="383838"/>
          </p15:clr>
        </p15:guide>
        <p15:guide id="69" pos="4348">
          <p15:clr>
            <a:srgbClr val="383838"/>
          </p15:clr>
        </p15:guide>
        <p15:guide id="70" pos="4411">
          <p15:clr>
            <a:srgbClr val="383838"/>
          </p15:clr>
        </p15:guide>
        <p15:guide id="71" pos="4473">
          <p15:clr>
            <a:srgbClr val="383838"/>
          </p15:clr>
        </p15:guide>
        <p15:guide id="72" pos="4536">
          <p15:clr>
            <a:srgbClr val="383838"/>
          </p15:clr>
        </p15:guide>
        <p15:guide id="73" pos="4598">
          <p15:clr>
            <a:srgbClr val="383838"/>
          </p15:clr>
        </p15:guide>
        <p15:guide id="74" pos="4661">
          <p15:clr>
            <a:srgbClr val="383838"/>
          </p15:clr>
        </p15:guide>
        <p15:guide id="75" pos="4723">
          <p15:clr>
            <a:srgbClr val="383838"/>
          </p15:clr>
        </p15:guide>
        <p15:guide id="76" pos="4786">
          <p15:clr>
            <a:srgbClr val="383838"/>
          </p15:clr>
        </p15:guide>
        <p15:guide id="77" pos="4848">
          <p15:clr>
            <a:srgbClr val="383838"/>
          </p15:clr>
        </p15:guide>
        <p15:guide id="78" pos="4911">
          <p15:clr>
            <a:srgbClr val="383838"/>
          </p15:clr>
        </p15:guide>
        <p15:guide id="79" pos="4973">
          <p15:clr>
            <a:srgbClr val="383838"/>
          </p15:clr>
        </p15:guide>
        <p15:guide id="80" pos="5036">
          <p15:clr>
            <a:srgbClr val="383838"/>
          </p15:clr>
        </p15:guide>
        <p15:guide id="81" pos="5098">
          <p15:clr>
            <a:srgbClr val="383838"/>
          </p15:clr>
        </p15:guide>
        <p15:guide id="82" pos="5161">
          <p15:clr>
            <a:srgbClr val="383838"/>
          </p15:clr>
        </p15:guide>
        <p15:guide id="83" pos="5223">
          <p15:clr>
            <a:srgbClr val="383838"/>
          </p15:clr>
        </p15:guide>
        <p15:guide id="84" pos="5286">
          <p15:clr>
            <a:srgbClr val="383838"/>
          </p15:clr>
        </p15:guide>
        <p15:guide id="85" pos="5348">
          <p15:clr>
            <a:srgbClr val="383838"/>
          </p15:clr>
        </p15:guide>
        <p15:guide id="86" pos="5411">
          <p15:clr>
            <a:srgbClr val="383838"/>
          </p15:clr>
        </p15:guide>
        <p15:guide id="87" pos="5473">
          <p15:clr>
            <a:srgbClr val="383838"/>
          </p15:clr>
        </p15:guide>
        <p15:guide id="88" pos="5536">
          <p15:clr>
            <a:srgbClr val="383838"/>
          </p15:clr>
        </p15:guide>
        <p15:guide id="89" orient="horz">
          <p15:clr>
            <a:srgbClr val="383838"/>
          </p15:clr>
        </p15:guide>
        <p15:guide id="90" orient="horz" pos="3240">
          <p15:clr>
            <a:srgbClr val="383838"/>
          </p15:clr>
        </p15:guide>
        <p15:guide id="91" orient="horz" pos="224">
          <p15:clr>
            <a:srgbClr val="383838"/>
          </p15:clr>
        </p15:guide>
        <p15:guide id="92" orient="horz" pos="288">
          <p15:clr>
            <a:srgbClr val="383838"/>
          </p15:clr>
        </p15:guide>
        <p15:guide id="93" orient="horz" pos="353">
          <p15:clr>
            <a:srgbClr val="383838"/>
          </p15:clr>
        </p15:guide>
        <p15:guide id="94" orient="horz" pos="418">
          <p15:clr>
            <a:srgbClr val="383838"/>
          </p15:clr>
        </p15:guide>
        <p15:guide id="95" orient="horz" pos="483">
          <p15:clr>
            <a:srgbClr val="383838"/>
          </p15:clr>
        </p15:guide>
        <p15:guide id="96" orient="horz" pos="548">
          <p15:clr>
            <a:srgbClr val="383838"/>
          </p15:clr>
        </p15:guide>
        <p15:guide id="97" orient="horz" pos="613">
          <p15:clr>
            <a:srgbClr val="383838"/>
          </p15:clr>
        </p15:guide>
        <p15:guide id="98" orient="horz" pos="678">
          <p15:clr>
            <a:srgbClr val="383838"/>
          </p15:clr>
        </p15:guide>
        <p15:guide id="99" orient="horz" pos="743">
          <p15:clr>
            <a:srgbClr val="383838"/>
          </p15:clr>
        </p15:guide>
        <p15:guide id="100" orient="horz" pos="808">
          <p15:clr>
            <a:srgbClr val="383838"/>
          </p15:clr>
        </p15:guide>
        <p15:guide id="101" orient="horz" pos="873">
          <p15:clr>
            <a:srgbClr val="383838"/>
          </p15:clr>
        </p15:guide>
        <p15:guide id="102" orient="horz" pos="938">
          <p15:clr>
            <a:srgbClr val="383838"/>
          </p15:clr>
        </p15:guide>
        <p15:guide id="103" orient="horz" pos="1003">
          <p15:clr>
            <a:srgbClr val="383838"/>
          </p15:clr>
        </p15:guide>
        <p15:guide id="104" orient="horz" pos="1068">
          <p15:clr>
            <a:srgbClr val="383838"/>
          </p15:clr>
        </p15:guide>
        <p15:guide id="105" orient="horz" pos="1133">
          <p15:clr>
            <a:srgbClr val="383838"/>
          </p15:clr>
        </p15:guide>
        <p15:guide id="106" orient="horz" pos="1197">
          <p15:clr>
            <a:srgbClr val="383838"/>
          </p15:clr>
        </p15:guide>
        <p15:guide id="107" orient="horz" pos="1262">
          <p15:clr>
            <a:srgbClr val="383838"/>
          </p15:clr>
        </p15:guide>
        <p15:guide id="108" orient="horz" pos="1327">
          <p15:clr>
            <a:srgbClr val="383838"/>
          </p15:clr>
        </p15:guide>
        <p15:guide id="109" orient="horz" pos="1392">
          <p15:clr>
            <a:srgbClr val="383838"/>
          </p15:clr>
        </p15:guide>
        <p15:guide id="110" orient="horz" pos="1457">
          <p15:clr>
            <a:srgbClr val="383838"/>
          </p15:clr>
        </p15:guide>
        <p15:guide id="111" orient="horz" pos="1522">
          <p15:clr>
            <a:srgbClr val="383838"/>
          </p15:clr>
        </p15:guide>
        <p15:guide id="112" orient="horz" pos="1587">
          <p15:clr>
            <a:srgbClr val="383838"/>
          </p15:clr>
        </p15:guide>
        <p15:guide id="113" orient="horz" pos="1652">
          <p15:clr>
            <a:srgbClr val="383838"/>
          </p15:clr>
        </p15:guide>
        <p15:guide id="114" orient="horz" pos="1717">
          <p15:clr>
            <a:srgbClr val="383838"/>
          </p15:clr>
        </p15:guide>
        <p15:guide id="115" orient="horz" pos="1782">
          <p15:clr>
            <a:srgbClr val="383838"/>
          </p15:clr>
        </p15:guide>
        <p15:guide id="116" orient="horz" pos="1847">
          <p15:clr>
            <a:srgbClr val="383838"/>
          </p15:clr>
        </p15:guide>
        <p15:guide id="117" orient="horz" pos="1912">
          <p15:clr>
            <a:srgbClr val="383838"/>
          </p15:clr>
        </p15:guide>
        <p15:guide id="118" orient="horz" pos="1977">
          <p15:clr>
            <a:srgbClr val="383838"/>
          </p15:clr>
        </p15:guide>
        <p15:guide id="119" orient="horz" pos="2042">
          <p15:clr>
            <a:srgbClr val="383838"/>
          </p15:clr>
        </p15:guide>
        <p15:guide id="120" orient="horz" pos="2106">
          <p15:clr>
            <a:srgbClr val="383838"/>
          </p15:clr>
        </p15:guide>
        <p15:guide id="121" orient="horz" pos="2171">
          <p15:clr>
            <a:srgbClr val="383838"/>
          </p15:clr>
        </p15:guide>
        <p15:guide id="122" orient="horz" pos="2236">
          <p15:clr>
            <a:srgbClr val="383838"/>
          </p15:clr>
        </p15:guide>
        <p15:guide id="123" orient="horz" pos="2301">
          <p15:clr>
            <a:srgbClr val="383838"/>
          </p15:clr>
        </p15:guide>
        <p15:guide id="124" orient="horz" pos="2366">
          <p15:clr>
            <a:srgbClr val="383838"/>
          </p15:clr>
        </p15:guide>
        <p15:guide id="125" orient="horz" pos="2431">
          <p15:clr>
            <a:srgbClr val="383838"/>
          </p15:clr>
        </p15:guide>
        <p15:guide id="126" orient="horz" pos="2496">
          <p15:clr>
            <a:srgbClr val="383838"/>
          </p15:clr>
        </p15:guide>
        <p15:guide id="127" orient="horz" pos="2561">
          <p15:clr>
            <a:srgbClr val="383838"/>
          </p15:clr>
        </p15:guide>
        <p15:guide id="128" orient="horz" pos="2626">
          <p15:clr>
            <a:srgbClr val="383838"/>
          </p15:clr>
        </p15:guide>
        <p15:guide id="129" orient="horz" pos="2691">
          <p15:clr>
            <a:srgbClr val="383838"/>
          </p15:clr>
        </p15:guide>
        <p15:guide id="130" orient="horz" pos="2756">
          <p15:clr>
            <a:srgbClr val="383838"/>
          </p15:clr>
        </p15:guide>
        <p15:guide id="131" orient="horz" pos="2821">
          <p15:clr>
            <a:srgbClr val="383838"/>
          </p15:clr>
        </p15:guide>
        <p15:guide id="132" orient="horz" pos="2886">
          <p15:clr>
            <a:srgbClr val="383838"/>
          </p15:clr>
        </p15:guide>
        <p15:guide id="133" orient="horz" pos="2951">
          <p15:clr>
            <a:srgbClr val="383838"/>
          </p15:clr>
        </p15:guide>
        <p15:guide id="134" orient="horz" pos="3015">
          <p15:clr>
            <a:srgbClr val="383838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. Фон dark 1">
  <p:cSld name="11. Фоныыыыыы">
    <p:bg>
      <p:bgPr>
        <a:solidFill>
          <a:schemeClr val="lt2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>
        <p15:guide id="1">
          <p15:clr>
            <a:srgbClr val="383838"/>
          </p15:clr>
        </p15:guide>
        <p15:guide id="2" pos="5760">
          <p15:clr>
            <a:srgbClr val="383838"/>
          </p15:clr>
        </p15:guide>
        <p15:guide id="3" pos="224">
          <p15:clr>
            <a:srgbClr val="999999"/>
          </p15:clr>
        </p15:guide>
        <p15:guide id="4" pos="286">
          <p15:clr>
            <a:srgbClr val="383838"/>
          </p15:clr>
        </p15:guide>
        <p15:guide id="5" pos="348">
          <p15:clr>
            <a:srgbClr val="383838"/>
          </p15:clr>
        </p15:guide>
        <p15:guide id="6" pos="411">
          <p15:clr>
            <a:srgbClr val="383838"/>
          </p15:clr>
        </p15:guide>
        <p15:guide id="7" pos="473">
          <p15:clr>
            <a:srgbClr val="383838"/>
          </p15:clr>
        </p15:guide>
        <p15:guide id="8" pos="536">
          <p15:clr>
            <a:srgbClr val="383838"/>
          </p15:clr>
        </p15:guide>
        <p15:guide id="9" pos="598">
          <p15:clr>
            <a:srgbClr val="383838"/>
          </p15:clr>
        </p15:guide>
        <p15:guide id="10" pos="661">
          <p15:clr>
            <a:srgbClr val="383838"/>
          </p15:clr>
        </p15:guide>
        <p15:guide id="11" pos="723">
          <p15:clr>
            <a:srgbClr val="383838"/>
          </p15:clr>
        </p15:guide>
        <p15:guide id="12" pos="786">
          <p15:clr>
            <a:srgbClr val="383838"/>
          </p15:clr>
        </p15:guide>
        <p15:guide id="13" pos="848">
          <p15:clr>
            <a:srgbClr val="383838"/>
          </p15:clr>
        </p15:guide>
        <p15:guide id="14" pos="911">
          <p15:clr>
            <a:srgbClr val="383838"/>
          </p15:clr>
        </p15:guide>
        <p15:guide id="15" pos="973">
          <p15:clr>
            <a:srgbClr val="383838"/>
          </p15:clr>
        </p15:guide>
        <p15:guide id="16" pos="1036">
          <p15:clr>
            <a:srgbClr val="383838"/>
          </p15:clr>
        </p15:guide>
        <p15:guide id="17" pos="1098">
          <p15:clr>
            <a:srgbClr val="383838"/>
          </p15:clr>
        </p15:guide>
        <p15:guide id="18" pos="1161">
          <p15:clr>
            <a:srgbClr val="383838"/>
          </p15:clr>
        </p15:guide>
        <p15:guide id="19" pos="1223">
          <p15:clr>
            <a:srgbClr val="383838"/>
          </p15:clr>
        </p15:guide>
        <p15:guide id="20" pos="1286">
          <p15:clr>
            <a:srgbClr val="383838"/>
          </p15:clr>
        </p15:guide>
        <p15:guide id="21" pos="1348">
          <p15:clr>
            <a:srgbClr val="383838"/>
          </p15:clr>
        </p15:guide>
        <p15:guide id="22" pos="1411">
          <p15:clr>
            <a:srgbClr val="383838"/>
          </p15:clr>
        </p15:guide>
        <p15:guide id="23" pos="1473">
          <p15:clr>
            <a:srgbClr val="383838"/>
          </p15:clr>
        </p15:guide>
        <p15:guide id="24" pos="1536">
          <p15:clr>
            <a:srgbClr val="383838"/>
          </p15:clr>
        </p15:guide>
        <p15:guide id="25" pos="1598">
          <p15:clr>
            <a:srgbClr val="383838"/>
          </p15:clr>
        </p15:guide>
        <p15:guide id="26" pos="1661">
          <p15:clr>
            <a:srgbClr val="383838"/>
          </p15:clr>
        </p15:guide>
        <p15:guide id="27" pos="1723">
          <p15:clr>
            <a:srgbClr val="383838"/>
          </p15:clr>
        </p15:guide>
        <p15:guide id="28" pos="1786">
          <p15:clr>
            <a:srgbClr val="383838"/>
          </p15:clr>
        </p15:guide>
        <p15:guide id="29" pos="1848">
          <p15:clr>
            <a:srgbClr val="383838"/>
          </p15:clr>
        </p15:guide>
        <p15:guide id="30" pos="1911">
          <p15:clr>
            <a:srgbClr val="383838"/>
          </p15:clr>
        </p15:guide>
        <p15:guide id="31" pos="1973">
          <p15:clr>
            <a:srgbClr val="383838"/>
          </p15:clr>
        </p15:guide>
        <p15:guide id="32" pos="2036">
          <p15:clr>
            <a:srgbClr val="383838"/>
          </p15:clr>
        </p15:guide>
        <p15:guide id="33" pos="2098">
          <p15:clr>
            <a:srgbClr val="383838"/>
          </p15:clr>
        </p15:guide>
        <p15:guide id="34" pos="2161">
          <p15:clr>
            <a:srgbClr val="383838"/>
          </p15:clr>
        </p15:guide>
        <p15:guide id="35" pos="2223">
          <p15:clr>
            <a:srgbClr val="383838"/>
          </p15:clr>
        </p15:guide>
        <p15:guide id="36" pos="2286">
          <p15:clr>
            <a:srgbClr val="383838"/>
          </p15:clr>
        </p15:guide>
        <p15:guide id="37" pos="2348">
          <p15:clr>
            <a:srgbClr val="383838"/>
          </p15:clr>
        </p15:guide>
        <p15:guide id="38" pos="2411">
          <p15:clr>
            <a:srgbClr val="383838"/>
          </p15:clr>
        </p15:guide>
        <p15:guide id="39" pos="2473">
          <p15:clr>
            <a:srgbClr val="383838"/>
          </p15:clr>
        </p15:guide>
        <p15:guide id="40" pos="2536">
          <p15:clr>
            <a:srgbClr val="383838"/>
          </p15:clr>
        </p15:guide>
        <p15:guide id="41" pos="2598">
          <p15:clr>
            <a:srgbClr val="383838"/>
          </p15:clr>
        </p15:guide>
        <p15:guide id="42" pos="2661">
          <p15:clr>
            <a:srgbClr val="383838"/>
          </p15:clr>
        </p15:guide>
        <p15:guide id="43" pos="2723">
          <p15:clr>
            <a:srgbClr val="383838"/>
          </p15:clr>
        </p15:guide>
        <p15:guide id="44" pos="2786">
          <p15:clr>
            <a:srgbClr val="383838"/>
          </p15:clr>
        </p15:guide>
        <p15:guide id="45" pos="2848">
          <p15:clr>
            <a:srgbClr val="383838"/>
          </p15:clr>
        </p15:guide>
        <p15:guide id="46" pos="2911">
          <p15:clr>
            <a:srgbClr val="383838"/>
          </p15:clr>
        </p15:guide>
        <p15:guide id="47" pos="2973">
          <p15:clr>
            <a:srgbClr val="383838"/>
          </p15:clr>
        </p15:guide>
        <p15:guide id="48" pos="3036">
          <p15:clr>
            <a:srgbClr val="383838"/>
          </p15:clr>
        </p15:guide>
        <p15:guide id="49" pos="3098">
          <p15:clr>
            <a:srgbClr val="383838"/>
          </p15:clr>
        </p15:guide>
        <p15:guide id="50" pos="3161">
          <p15:clr>
            <a:srgbClr val="383838"/>
          </p15:clr>
        </p15:guide>
        <p15:guide id="51" pos="3223">
          <p15:clr>
            <a:srgbClr val="383838"/>
          </p15:clr>
        </p15:guide>
        <p15:guide id="52" pos="3286">
          <p15:clr>
            <a:srgbClr val="383838"/>
          </p15:clr>
        </p15:guide>
        <p15:guide id="53" pos="3348">
          <p15:clr>
            <a:srgbClr val="383838"/>
          </p15:clr>
        </p15:guide>
        <p15:guide id="54" pos="3411">
          <p15:clr>
            <a:srgbClr val="383838"/>
          </p15:clr>
        </p15:guide>
        <p15:guide id="55" pos="3473">
          <p15:clr>
            <a:srgbClr val="383838"/>
          </p15:clr>
        </p15:guide>
        <p15:guide id="56" pos="3536">
          <p15:clr>
            <a:srgbClr val="383838"/>
          </p15:clr>
        </p15:guide>
        <p15:guide id="57" pos="3598">
          <p15:clr>
            <a:srgbClr val="383838"/>
          </p15:clr>
        </p15:guide>
        <p15:guide id="58" pos="3661">
          <p15:clr>
            <a:srgbClr val="383838"/>
          </p15:clr>
        </p15:guide>
        <p15:guide id="59" pos="3723">
          <p15:clr>
            <a:srgbClr val="383838"/>
          </p15:clr>
        </p15:guide>
        <p15:guide id="60" pos="3786">
          <p15:clr>
            <a:srgbClr val="383838"/>
          </p15:clr>
        </p15:guide>
        <p15:guide id="61" pos="3848">
          <p15:clr>
            <a:srgbClr val="383838"/>
          </p15:clr>
        </p15:guide>
        <p15:guide id="62" pos="3911">
          <p15:clr>
            <a:srgbClr val="383838"/>
          </p15:clr>
        </p15:guide>
        <p15:guide id="63" pos="3973">
          <p15:clr>
            <a:srgbClr val="383838"/>
          </p15:clr>
        </p15:guide>
        <p15:guide id="64" pos="4036">
          <p15:clr>
            <a:srgbClr val="383838"/>
          </p15:clr>
        </p15:guide>
        <p15:guide id="65" pos="4098">
          <p15:clr>
            <a:srgbClr val="383838"/>
          </p15:clr>
        </p15:guide>
        <p15:guide id="66" pos="4161">
          <p15:clr>
            <a:srgbClr val="383838"/>
          </p15:clr>
        </p15:guide>
        <p15:guide id="67" pos="4223">
          <p15:clr>
            <a:srgbClr val="383838"/>
          </p15:clr>
        </p15:guide>
        <p15:guide id="68" pos="4286">
          <p15:clr>
            <a:srgbClr val="383838"/>
          </p15:clr>
        </p15:guide>
        <p15:guide id="69" pos="4348">
          <p15:clr>
            <a:srgbClr val="383838"/>
          </p15:clr>
        </p15:guide>
        <p15:guide id="70" pos="4411">
          <p15:clr>
            <a:srgbClr val="383838"/>
          </p15:clr>
        </p15:guide>
        <p15:guide id="71" pos="4473">
          <p15:clr>
            <a:srgbClr val="383838"/>
          </p15:clr>
        </p15:guide>
        <p15:guide id="72" pos="4536">
          <p15:clr>
            <a:srgbClr val="383838"/>
          </p15:clr>
        </p15:guide>
        <p15:guide id="73" pos="4598">
          <p15:clr>
            <a:srgbClr val="383838"/>
          </p15:clr>
        </p15:guide>
        <p15:guide id="74" pos="4661">
          <p15:clr>
            <a:srgbClr val="383838"/>
          </p15:clr>
        </p15:guide>
        <p15:guide id="75" pos="4723">
          <p15:clr>
            <a:srgbClr val="383838"/>
          </p15:clr>
        </p15:guide>
        <p15:guide id="76" pos="4786">
          <p15:clr>
            <a:srgbClr val="383838"/>
          </p15:clr>
        </p15:guide>
        <p15:guide id="77" pos="4848">
          <p15:clr>
            <a:srgbClr val="383838"/>
          </p15:clr>
        </p15:guide>
        <p15:guide id="78" pos="4911">
          <p15:clr>
            <a:srgbClr val="383838"/>
          </p15:clr>
        </p15:guide>
        <p15:guide id="79" pos="4973">
          <p15:clr>
            <a:srgbClr val="383838"/>
          </p15:clr>
        </p15:guide>
        <p15:guide id="80" pos="5036">
          <p15:clr>
            <a:srgbClr val="383838"/>
          </p15:clr>
        </p15:guide>
        <p15:guide id="81" pos="5098">
          <p15:clr>
            <a:srgbClr val="383838"/>
          </p15:clr>
        </p15:guide>
        <p15:guide id="82" pos="5161">
          <p15:clr>
            <a:srgbClr val="383838"/>
          </p15:clr>
        </p15:guide>
        <p15:guide id="83" pos="5223">
          <p15:clr>
            <a:srgbClr val="383838"/>
          </p15:clr>
        </p15:guide>
        <p15:guide id="84" pos="5286">
          <p15:clr>
            <a:srgbClr val="383838"/>
          </p15:clr>
        </p15:guide>
        <p15:guide id="85" pos="5348">
          <p15:clr>
            <a:srgbClr val="383838"/>
          </p15:clr>
        </p15:guide>
        <p15:guide id="86" pos="5411">
          <p15:clr>
            <a:srgbClr val="383838"/>
          </p15:clr>
        </p15:guide>
        <p15:guide id="87" pos="5473">
          <p15:clr>
            <a:srgbClr val="383838"/>
          </p15:clr>
        </p15:guide>
        <p15:guide id="88" pos="5536">
          <p15:clr>
            <a:srgbClr val="999999"/>
          </p15:clr>
        </p15:guide>
        <p15:guide id="89" orient="horz">
          <p15:clr>
            <a:srgbClr val="383838"/>
          </p15:clr>
        </p15:guide>
        <p15:guide id="90" orient="horz" pos="3240">
          <p15:clr>
            <a:srgbClr val="383838"/>
          </p15:clr>
        </p15:guide>
        <p15:guide id="91" orient="horz" pos="224">
          <p15:clr>
            <a:srgbClr val="999999"/>
          </p15:clr>
        </p15:guide>
        <p15:guide id="92" orient="horz" pos="288">
          <p15:clr>
            <a:srgbClr val="383838"/>
          </p15:clr>
        </p15:guide>
        <p15:guide id="93" orient="horz" pos="353">
          <p15:clr>
            <a:srgbClr val="999999"/>
          </p15:clr>
        </p15:guide>
        <p15:guide id="94" orient="horz" pos="418">
          <p15:clr>
            <a:srgbClr val="383838"/>
          </p15:clr>
        </p15:guide>
        <p15:guide id="95" orient="horz" pos="483">
          <p15:clr>
            <a:srgbClr val="383838"/>
          </p15:clr>
        </p15:guide>
        <p15:guide id="96" orient="horz" pos="548">
          <p15:clr>
            <a:srgbClr val="383838"/>
          </p15:clr>
        </p15:guide>
        <p15:guide id="97" orient="horz" pos="613">
          <p15:clr>
            <a:srgbClr val="383838"/>
          </p15:clr>
        </p15:guide>
        <p15:guide id="98" orient="horz" pos="678">
          <p15:clr>
            <a:srgbClr val="999999"/>
          </p15:clr>
        </p15:guide>
        <p15:guide id="99" orient="horz" pos="743">
          <p15:clr>
            <a:srgbClr val="383838"/>
          </p15:clr>
        </p15:guide>
        <p15:guide id="100" orient="horz" pos="808">
          <p15:clr>
            <a:srgbClr val="383838"/>
          </p15:clr>
        </p15:guide>
        <p15:guide id="101" orient="horz" pos="873">
          <p15:clr>
            <a:srgbClr val="383838"/>
          </p15:clr>
        </p15:guide>
        <p15:guide id="102" orient="horz" pos="938">
          <p15:clr>
            <a:srgbClr val="999999"/>
          </p15:clr>
        </p15:guide>
        <p15:guide id="103" orient="horz" pos="1003">
          <p15:clr>
            <a:srgbClr val="383838"/>
          </p15:clr>
        </p15:guide>
        <p15:guide id="104" orient="horz" pos="1068">
          <p15:clr>
            <a:srgbClr val="383838"/>
          </p15:clr>
        </p15:guide>
        <p15:guide id="105" orient="horz" pos="1133">
          <p15:clr>
            <a:srgbClr val="383838"/>
          </p15:clr>
        </p15:guide>
        <p15:guide id="106" orient="horz" pos="1197">
          <p15:clr>
            <a:srgbClr val="383838"/>
          </p15:clr>
        </p15:guide>
        <p15:guide id="107" orient="horz" pos="1257">
          <p15:clr>
            <a:srgbClr val="383838"/>
          </p15:clr>
        </p15:guide>
        <p15:guide id="108" orient="horz" pos="1327">
          <p15:clr>
            <a:srgbClr val="383838"/>
          </p15:clr>
        </p15:guide>
        <p15:guide id="109" orient="horz" pos="1392">
          <p15:clr>
            <a:srgbClr val="383838"/>
          </p15:clr>
        </p15:guide>
        <p15:guide id="110" orient="horz" pos="1457">
          <p15:clr>
            <a:srgbClr val="383838"/>
          </p15:clr>
        </p15:guide>
        <p15:guide id="111" orient="horz" pos="1522">
          <p15:clr>
            <a:srgbClr val="383838"/>
          </p15:clr>
        </p15:guide>
        <p15:guide id="112" orient="horz" pos="1587">
          <p15:clr>
            <a:srgbClr val="383838"/>
          </p15:clr>
        </p15:guide>
        <p15:guide id="113" orient="horz" pos="1652">
          <p15:clr>
            <a:srgbClr val="383838"/>
          </p15:clr>
        </p15:guide>
        <p15:guide id="114" orient="horz" pos="1717">
          <p15:clr>
            <a:srgbClr val="383838"/>
          </p15:clr>
        </p15:guide>
        <p15:guide id="115" orient="horz" pos="1782">
          <p15:clr>
            <a:srgbClr val="383838"/>
          </p15:clr>
        </p15:guide>
        <p15:guide id="116" orient="horz" pos="1847">
          <p15:clr>
            <a:srgbClr val="383838"/>
          </p15:clr>
        </p15:guide>
        <p15:guide id="117" orient="horz" pos="1912">
          <p15:clr>
            <a:srgbClr val="383838"/>
          </p15:clr>
        </p15:guide>
        <p15:guide id="118" orient="horz" pos="1977">
          <p15:clr>
            <a:srgbClr val="383838"/>
          </p15:clr>
        </p15:guide>
        <p15:guide id="119" orient="horz" pos="2042">
          <p15:clr>
            <a:srgbClr val="383838"/>
          </p15:clr>
        </p15:guide>
        <p15:guide id="120" orient="horz" pos="2106">
          <p15:clr>
            <a:srgbClr val="383838"/>
          </p15:clr>
        </p15:guide>
        <p15:guide id="121" orient="horz" pos="2171">
          <p15:clr>
            <a:srgbClr val="383838"/>
          </p15:clr>
        </p15:guide>
        <p15:guide id="122" orient="horz" pos="2236">
          <p15:clr>
            <a:srgbClr val="383838"/>
          </p15:clr>
        </p15:guide>
        <p15:guide id="123" orient="horz" pos="2301">
          <p15:clr>
            <a:srgbClr val="383838"/>
          </p15:clr>
        </p15:guide>
        <p15:guide id="124" orient="horz" pos="2366">
          <p15:clr>
            <a:srgbClr val="383838"/>
          </p15:clr>
        </p15:guide>
        <p15:guide id="125" orient="horz" pos="2431">
          <p15:clr>
            <a:srgbClr val="383838"/>
          </p15:clr>
        </p15:guide>
        <p15:guide id="126" orient="horz" pos="2496">
          <p15:clr>
            <a:srgbClr val="383838"/>
          </p15:clr>
        </p15:guide>
        <p15:guide id="127" orient="horz" pos="2561">
          <p15:clr>
            <a:srgbClr val="383838"/>
          </p15:clr>
        </p15:guide>
        <p15:guide id="128" orient="horz" pos="2626">
          <p15:clr>
            <a:srgbClr val="383838"/>
          </p15:clr>
        </p15:guide>
        <p15:guide id="129" orient="horz" pos="2691">
          <p15:clr>
            <a:srgbClr val="383838"/>
          </p15:clr>
        </p15:guide>
        <p15:guide id="130" orient="horz" pos="2756">
          <p15:clr>
            <a:srgbClr val="383838"/>
          </p15:clr>
        </p15:guide>
        <p15:guide id="131" orient="horz" pos="2821">
          <p15:clr>
            <a:srgbClr val="383838"/>
          </p15:clr>
        </p15:guide>
        <p15:guide id="132" orient="horz" pos="2886">
          <p15:clr>
            <a:srgbClr val="383838"/>
          </p15:clr>
        </p15:guide>
        <p15:guide id="133" orient="horz" pos="2951">
          <p15:clr>
            <a:srgbClr val="383838"/>
          </p15:clr>
        </p15:guide>
        <p15:guide id="134" orient="horz" pos="3015">
          <p15:clr>
            <a:srgbClr val="999999"/>
          </p15:clr>
        </p15:guide>
        <p15:guide id="135" orient="horz" pos="1620">
          <p15:clr>
            <a:srgbClr val="666666"/>
          </p15:clr>
        </p15:guide>
        <p15:guide id="136" pos="2880">
          <p15:clr>
            <a:srgbClr val="666666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26.xml"/><Relationship Id="rId17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18" Type="http://schemas.openxmlformats.org/officeDocument/2006/relationships/theme" Target="../theme/theme1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mall.industry.siemens.com/goos/WelcomePage.aspx?regionUrl=/ru&amp;language=ru" TargetMode="External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hyperlink" Target="mailto:info.ru@siemens.com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2"/>
          <p:cNvSpPr/>
          <p:nvPr/>
        </p:nvSpPr>
        <p:spPr>
          <a:xfrm>
            <a:off x="2381250" y="1756585"/>
            <a:ext cx="4381500" cy="156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2400">
                <a:latin typeface="Proxima Nova"/>
                <a:ea typeface="Proxima Nova"/>
                <a:cs typeface="Proxima Nova"/>
                <a:sym typeface="Proxima Nova"/>
              </a:rPr>
              <a:t>Инструкция по регистрации на портале Siemens</a:t>
            </a:r>
            <a:endParaRPr sz="240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3"/>
          <p:cNvSpPr/>
          <p:nvPr/>
        </p:nvSpPr>
        <p:spPr>
          <a:xfrm>
            <a:off x="4515622" y="-2184500"/>
            <a:ext cx="6124200" cy="61242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roxima Nova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43" name="Google Shape;143;p33"/>
          <p:cNvSpPr/>
          <p:nvPr/>
        </p:nvSpPr>
        <p:spPr>
          <a:xfrm>
            <a:off x="344940" y="246888"/>
            <a:ext cx="7295400" cy="3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rgbClr val="0000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44" name="Google Shape;144;p33"/>
          <p:cNvSpPr txBox="1"/>
          <p:nvPr/>
        </p:nvSpPr>
        <p:spPr>
          <a:xfrm>
            <a:off x="373650" y="246900"/>
            <a:ext cx="88920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1" sz="20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ru" sz="2000">
                <a:latin typeface="Proxima Nova"/>
                <a:ea typeface="Proxima Nova"/>
                <a:cs typeface="Proxima Nova"/>
                <a:sym typeface="Proxima Nova"/>
              </a:rPr>
              <a:t>Шаг 1. Зайдите на </a:t>
            </a:r>
            <a:r>
              <a:rPr b="1" lang="ru" sz="2000" u="sng">
                <a:solidFill>
                  <a:schemeClr val="hlink"/>
                </a:solidFill>
                <a:latin typeface="Proxima Nova"/>
                <a:ea typeface="Proxima Nova"/>
                <a:cs typeface="Proxima Nova"/>
                <a:sym typeface="Proxima Nova"/>
                <a:hlinkClick r:id="rId3"/>
              </a:rPr>
              <a:t>портал Siemens</a:t>
            </a:r>
            <a:endParaRPr b="1" sz="20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grpSp>
        <p:nvGrpSpPr>
          <p:cNvPr id="145" name="Google Shape;145;p33"/>
          <p:cNvGrpSpPr/>
          <p:nvPr/>
        </p:nvGrpSpPr>
        <p:grpSpPr>
          <a:xfrm>
            <a:off x="343700" y="1377513"/>
            <a:ext cx="6694500" cy="3398700"/>
            <a:chOff x="2761450" y="1385900"/>
            <a:chExt cx="6694500" cy="3398700"/>
          </a:xfrm>
        </p:grpSpPr>
        <p:pic>
          <p:nvPicPr>
            <p:cNvPr id="146" name="Google Shape;146;p3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761500" y="1588525"/>
              <a:ext cx="6694375" cy="3099952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47" name="Google Shape;147;p33"/>
            <p:cNvGrpSpPr/>
            <p:nvPr/>
          </p:nvGrpSpPr>
          <p:grpSpPr>
            <a:xfrm>
              <a:off x="2761450" y="1385900"/>
              <a:ext cx="6694500" cy="3398700"/>
              <a:chOff x="380200" y="1385900"/>
              <a:chExt cx="6694500" cy="3398700"/>
            </a:xfrm>
          </p:grpSpPr>
          <p:sp>
            <p:nvSpPr>
              <p:cNvPr id="148" name="Google Shape;148;p33"/>
              <p:cNvSpPr/>
              <p:nvPr/>
            </p:nvSpPr>
            <p:spPr>
              <a:xfrm>
                <a:off x="380200" y="1385900"/>
                <a:ext cx="6694500" cy="3398700"/>
              </a:xfrm>
              <a:prstGeom prst="roundRect">
                <a:avLst>
                  <a:gd fmla="val 2632" name="adj"/>
                </a:avLst>
              </a:prstGeom>
              <a:noFill/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Proxima Nova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Proxima Nova"/>
                  <a:ea typeface="Proxima Nova"/>
                  <a:cs typeface="Proxima Nova"/>
                  <a:sym typeface="Proxima Nova"/>
                </a:endParaRPr>
              </a:p>
            </p:txBody>
          </p:sp>
          <p:cxnSp>
            <p:nvCxnSpPr>
              <p:cNvPr id="149" name="Google Shape;149;p33"/>
              <p:cNvCxnSpPr/>
              <p:nvPr/>
            </p:nvCxnSpPr>
            <p:spPr>
              <a:xfrm flipH="1" rot="10800000">
                <a:off x="395585" y="1581568"/>
                <a:ext cx="6666000" cy="117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150" name="Google Shape;150;p33"/>
              <p:cNvSpPr/>
              <p:nvPr/>
            </p:nvSpPr>
            <p:spPr>
              <a:xfrm>
                <a:off x="454061" y="1489071"/>
                <a:ext cx="62700" cy="62700"/>
              </a:xfrm>
              <a:prstGeom prst="ellipse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Proxima Nova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Proxima Nova"/>
                  <a:ea typeface="Proxima Nova"/>
                  <a:cs typeface="Proxima Nova"/>
                  <a:sym typeface="Proxima Nova"/>
                </a:endParaRPr>
              </a:p>
            </p:txBody>
          </p:sp>
          <p:sp>
            <p:nvSpPr>
              <p:cNvPr id="151" name="Google Shape;151;p33"/>
              <p:cNvSpPr/>
              <p:nvPr/>
            </p:nvSpPr>
            <p:spPr>
              <a:xfrm>
                <a:off x="572754" y="1489071"/>
                <a:ext cx="62700" cy="62700"/>
              </a:xfrm>
              <a:prstGeom prst="ellipse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Proxima Nova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Proxima Nova"/>
                  <a:ea typeface="Proxima Nova"/>
                  <a:cs typeface="Proxima Nova"/>
                  <a:sym typeface="Proxima Nova"/>
                </a:endParaRPr>
              </a:p>
            </p:txBody>
          </p:sp>
          <p:sp>
            <p:nvSpPr>
              <p:cNvPr id="152" name="Google Shape;152;p33"/>
              <p:cNvSpPr/>
              <p:nvPr/>
            </p:nvSpPr>
            <p:spPr>
              <a:xfrm>
                <a:off x="691447" y="1489071"/>
                <a:ext cx="62700" cy="62700"/>
              </a:xfrm>
              <a:prstGeom prst="ellipse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Proxima Nova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Proxima Nova"/>
                  <a:ea typeface="Proxima Nova"/>
                  <a:cs typeface="Proxima Nova"/>
                  <a:sym typeface="Proxima Nova"/>
                </a:endParaRPr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4"/>
          <p:cNvSpPr/>
          <p:nvPr/>
        </p:nvSpPr>
        <p:spPr>
          <a:xfrm>
            <a:off x="4515622" y="-2184500"/>
            <a:ext cx="6124200" cy="61242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roxima Nova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58" name="Google Shape;158;p34"/>
          <p:cNvSpPr/>
          <p:nvPr/>
        </p:nvSpPr>
        <p:spPr>
          <a:xfrm>
            <a:off x="344940" y="246888"/>
            <a:ext cx="7295400" cy="3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rgbClr val="0000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59" name="Google Shape;159;p34"/>
          <p:cNvSpPr txBox="1"/>
          <p:nvPr/>
        </p:nvSpPr>
        <p:spPr>
          <a:xfrm>
            <a:off x="373650" y="246900"/>
            <a:ext cx="8892000" cy="13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1" sz="20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b="1" lang="ru" sz="2000">
                <a:latin typeface="Proxima Nova"/>
                <a:ea typeface="Proxima Nova"/>
                <a:cs typeface="Proxima Nova"/>
                <a:sym typeface="Proxima Nova"/>
              </a:rPr>
              <a:t>Шаг 2. Заполните регистрационную форму</a:t>
            </a:r>
            <a:endParaRPr b="1" sz="20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1" sz="20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60" name="Google Shape;160;p34"/>
          <p:cNvSpPr txBox="1"/>
          <p:nvPr/>
        </p:nvSpPr>
        <p:spPr>
          <a:xfrm>
            <a:off x="395875" y="1162700"/>
            <a:ext cx="83163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7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lang="ru" sz="1700">
                <a:latin typeface="Proxima Nova"/>
                <a:ea typeface="Proxima Nova"/>
                <a:cs typeface="Proxima Nova"/>
                <a:sym typeface="Proxima Nova"/>
              </a:rPr>
              <a:t>Скачайте и заполните шаблон заявки на регистрацию:</a:t>
            </a:r>
            <a:endParaRPr sz="17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3655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Proxima Nova"/>
              <a:buChar char="●"/>
            </a:pPr>
            <a:r>
              <a:rPr b="1" lang="ru" sz="1700">
                <a:solidFill>
                  <a:schemeClr val="accent1"/>
                </a:solidFill>
                <a:latin typeface="Proxima Nova"/>
                <a:ea typeface="Proxima Nova"/>
                <a:cs typeface="Proxima Nova"/>
                <a:sym typeface="Proxima Nova"/>
              </a:rPr>
              <a:t>личные данные: </a:t>
            </a:r>
            <a:r>
              <a:rPr lang="ru" sz="1700">
                <a:latin typeface="Proxima Nova"/>
                <a:ea typeface="Proxima Nova"/>
                <a:cs typeface="Proxima Nova"/>
                <a:sym typeface="Proxima Nova"/>
              </a:rPr>
              <a:t>ФИО, контактный номер телефона и электронная почта, логин и язык интерфейса</a:t>
            </a:r>
            <a:endParaRPr sz="17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3655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700"/>
              <a:buFont typeface="Proxima Nova"/>
              <a:buChar char="●"/>
            </a:pPr>
            <a:r>
              <a:rPr b="1" lang="ru" sz="1700">
                <a:solidFill>
                  <a:schemeClr val="accent1"/>
                </a:solidFill>
                <a:latin typeface="Proxima Nova"/>
                <a:ea typeface="Proxima Nova"/>
                <a:cs typeface="Proxima Nova"/>
                <a:sym typeface="Proxima Nova"/>
              </a:rPr>
              <a:t>корпоративные данные:</a:t>
            </a:r>
            <a:r>
              <a:rPr b="1" lang="ru" sz="17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ru" sz="17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страна местонахождения, почтовый индекс, город, улица и дом, название компании</a:t>
            </a:r>
            <a:endParaRPr sz="17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5"/>
          <p:cNvSpPr/>
          <p:nvPr/>
        </p:nvSpPr>
        <p:spPr>
          <a:xfrm>
            <a:off x="4515622" y="-2184500"/>
            <a:ext cx="6124200" cy="61242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roxima Nova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66" name="Google Shape;166;p35"/>
          <p:cNvSpPr/>
          <p:nvPr/>
        </p:nvSpPr>
        <p:spPr>
          <a:xfrm>
            <a:off x="344940" y="246888"/>
            <a:ext cx="7295400" cy="3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rgbClr val="0000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67" name="Google Shape;167;p35"/>
          <p:cNvSpPr txBox="1"/>
          <p:nvPr/>
        </p:nvSpPr>
        <p:spPr>
          <a:xfrm>
            <a:off x="373650" y="246900"/>
            <a:ext cx="8414700" cy="31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1" sz="24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b="1" lang="ru" sz="2000">
                <a:latin typeface="Proxima Nova"/>
                <a:ea typeface="Proxima Nova"/>
                <a:cs typeface="Proxima Nova"/>
                <a:sym typeface="Proxima Nova"/>
              </a:rPr>
              <a:t>Шаг 3. Отправьте данные</a:t>
            </a:r>
            <a:endParaRPr b="1" sz="20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1" sz="20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7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Документ с заполненными данными отправьте на электронный адрес </a:t>
            </a:r>
            <a:r>
              <a:rPr lang="ru" sz="1700" u="sng">
                <a:solidFill>
                  <a:schemeClr val="accent1"/>
                </a:solidFill>
                <a:latin typeface="Proxima Nova"/>
                <a:ea typeface="Proxima Nova"/>
                <a:cs typeface="Proxima Nova"/>
                <a:sym typeface="Proxima Nov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info.ru@siemens.com</a:t>
            </a:r>
            <a:endParaRPr sz="17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7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В теме письма напишите: «Industry Mall Russia — заявка на регистрацию»</a:t>
            </a:r>
            <a:endParaRPr sz="17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7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Подтверждение со ссылкой для входа придёт ответным письмом в течение трёх дней</a:t>
            </a:r>
            <a:endParaRPr sz="170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6"/>
          <p:cNvSpPr/>
          <p:nvPr/>
        </p:nvSpPr>
        <p:spPr>
          <a:xfrm>
            <a:off x="4515622" y="-2184500"/>
            <a:ext cx="6124200" cy="61242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25" lIns="45725" spcFirstLastPara="1" rIns="45725" wrap="square" tIns="457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roxima Nova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73" name="Google Shape;173;p36"/>
          <p:cNvSpPr/>
          <p:nvPr/>
        </p:nvSpPr>
        <p:spPr>
          <a:xfrm>
            <a:off x="344940" y="246888"/>
            <a:ext cx="7295400" cy="3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rgbClr val="0000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74" name="Google Shape;174;p36"/>
          <p:cNvSpPr txBox="1"/>
          <p:nvPr/>
        </p:nvSpPr>
        <p:spPr>
          <a:xfrm>
            <a:off x="373650" y="246900"/>
            <a:ext cx="8892000" cy="17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1" sz="24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b="1" lang="ru" sz="2000">
                <a:latin typeface="Proxima Nova"/>
                <a:ea typeface="Proxima Nova"/>
                <a:cs typeface="Proxima Nova"/>
                <a:sym typeface="Proxima Nova"/>
              </a:rPr>
              <a:t>Шаг 4. Начните пользование порталом Siemens</a:t>
            </a:r>
            <a:endParaRPr b="1" sz="20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7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Регистрация завершена!</a:t>
            </a:r>
            <a:endParaRPr sz="170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NEO_presentation">
  <a:themeElements>
    <a:clrScheme name="NEO_presentation">
      <a:dk1>
        <a:srgbClr val="000000"/>
      </a:dk1>
      <a:lt1>
        <a:srgbClr val="FFFFFF"/>
      </a:lt1>
      <a:dk2>
        <a:srgbClr val="FFFFFF"/>
      </a:dk2>
      <a:lt2>
        <a:srgbClr val="27282D"/>
      </a:lt2>
      <a:accent1>
        <a:srgbClr val="4BD0A0"/>
      </a:accent1>
      <a:accent2>
        <a:srgbClr val="47C397"/>
      </a:accent2>
      <a:accent3>
        <a:srgbClr val="0066FF"/>
      </a:accent3>
      <a:accent4>
        <a:srgbClr val="DE3773"/>
      </a:accent4>
      <a:accent5>
        <a:srgbClr val="8261EE"/>
      </a:accent5>
      <a:accent6>
        <a:srgbClr val="F3F4F7"/>
      </a:accent6>
      <a:hlink>
        <a:srgbClr val="4BD0A0"/>
      </a:hlink>
      <a:folHlink>
        <a:srgbClr val="4BD0A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